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60" r:id="rId2"/>
    <p:sldId id="363" r:id="rId3"/>
    <p:sldId id="263" r:id="rId4"/>
    <p:sldId id="265" r:id="rId5"/>
    <p:sldId id="266" r:id="rId6"/>
    <p:sldId id="364" r:id="rId7"/>
    <p:sldId id="365" r:id="rId8"/>
    <p:sldId id="366" r:id="rId9"/>
    <p:sldId id="367" r:id="rId10"/>
    <p:sldId id="368" r:id="rId11"/>
    <p:sldId id="369" r:id="rId12"/>
    <p:sldId id="267" r:id="rId13"/>
    <p:sldId id="370" r:id="rId14"/>
    <p:sldId id="371" r:id="rId15"/>
    <p:sldId id="372" r:id="rId16"/>
    <p:sldId id="373" r:id="rId17"/>
    <p:sldId id="374" r:id="rId18"/>
    <p:sldId id="375" r:id="rId19"/>
    <p:sldId id="274" r:id="rId20"/>
    <p:sldId id="376" r:id="rId21"/>
    <p:sldId id="391" r:id="rId22"/>
    <p:sldId id="377" r:id="rId23"/>
    <p:sldId id="284" r:id="rId24"/>
    <p:sldId id="285" r:id="rId25"/>
    <p:sldId id="378" r:id="rId26"/>
    <p:sldId id="297" r:id="rId27"/>
    <p:sldId id="302" r:id="rId28"/>
    <p:sldId id="379" r:id="rId29"/>
    <p:sldId id="380" r:id="rId30"/>
    <p:sldId id="309" r:id="rId31"/>
    <p:sldId id="298" r:id="rId32"/>
    <p:sldId id="381" r:id="rId33"/>
    <p:sldId id="387" r:id="rId34"/>
    <p:sldId id="388" r:id="rId35"/>
    <p:sldId id="382" r:id="rId36"/>
    <p:sldId id="389" r:id="rId37"/>
    <p:sldId id="383" r:id="rId38"/>
    <p:sldId id="356" r:id="rId39"/>
    <p:sldId id="330" r:id="rId40"/>
    <p:sldId id="340" r:id="rId41"/>
    <p:sldId id="345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ero Raquel" initials="VR" lastIdx="2" clrIdx="0"/>
  <p:cmAuthor id="1" name="Soledad Rozas" initials="SR" lastIdx="1" clrIdx="1">
    <p:extLst>
      <p:ext uri="{19B8F6BF-5375-455C-9EA6-DF929625EA0E}">
        <p15:presenceInfo xmlns:p15="http://schemas.microsoft.com/office/powerpoint/2012/main" userId="S::soledad.rozas@davidccook.org::2ffde1d0-c724-4a30-bc43-7a886ed1ab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Énfasis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3855" autoAdjust="0"/>
  </p:normalViewPr>
  <p:slideViewPr>
    <p:cSldViewPr snapToGrid="0" snapToObjects="1">
      <p:cViewPr varScale="1">
        <p:scale>
          <a:sx n="48" d="100"/>
          <a:sy n="48" d="100"/>
        </p:scale>
        <p:origin x="1800" y="4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-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75922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2392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2522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hora </a:t>
            </a:r>
            <a:r>
              <a:rPr dirty="0" err="1"/>
              <a:t>permítanme</a:t>
            </a:r>
            <a:r>
              <a:rPr dirty="0"/>
              <a:t> </a:t>
            </a:r>
            <a:r>
              <a:rPr dirty="0" err="1"/>
              <a:t>contarles</a:t>
            </a:r>
            <a:r>
              <a:rPr dirty="0"/>
              <a:t> </a:t>
            </a:r>
            <a:r>
              <a:rPr dirty="0" err="1"/>
              <a:t>cuál</a:t>
            </a:r>
            <a:r>
              <a:rPr dirty="0"/>
              <a:t> es </a:t>
            </a:r>
            <a:r>
              <a:rPr dirty="0" err="1"/>
              <a:t>nuestra</a:t>
            </a:r>
            <a:r>
              <a:rPr dirty="0"/>
              <a:t> </a:t>
            </a:r>
            <a:r>
              <a:rPr dirty="0" err="1"/>
              <a:t>definición</a:t>
            </a:r>
            <a:r>
              <a:rPr dirty="0"/>
              <a:t> de formación espiritual, y la que </a:t>
            </a:r>
            <a:r>
              <a:rPr dirty="0" err="1"/>
              <a:t>usaremos</a:t>
            </a:r>
            <a:r>
              <a:rPr dirty="0"/>
              <a:t> </a:t>
            </a:r>
            <a:r>
              <a:rPr dirty="0" err="1"/>
              <a:t>mientras</a:t>
            </a:r>
            <a:r>
              <a:rPr dirty="0"/>
              <a:t> </a:t>
            </a:r>
            <a:r>
              <a:rPr dirty="0" err="1"/>
              <a:t>aprendemos</a:t>
            </a:r>
            <a:r>
              <a:rPr dirty="0"/>
              <a:t> hoy. ¡Es </a:t>
            </a:r>
            <a:r>
              <a:rPr dirty="0" err="1"/>
              <a:t>muy</a:t>
            </a:r>
            <a:r>
              <a:rPr dirty="0"/>
              <a:t> similar a </a:t>
            </a:r>
            <a:r>
              <a:rPr dirty="0" err="1"/>
              <a:t>muchas</a:t>
            </a:r>
            <a:r>
              <a:rPr dirty="0"/>
              <a:t> de sus </a:t>
            </a:r>
            <a:r>
              <a:rPr dirty="0" err="1"/>
              <a:t>respuestas</a:t>
            </a:r>
            <a:r>
              <a:rPr dirty="0"/>
              <a:t>... y </a:t>
            </a:r>
            <a:r>
              <a:rPr dirty="0" err="1"/>
              <a:t>muy</a:t>
            </a:r>
            <a:r>
              <a:rPr dirty="0"/>
              <a:t> simple!</a:t>
            </a:r>
          </a:p>
          <a:p>
            <a:r>
              <a:rPr dirty="0"/>
              <a:t>La formación espiritual es el </a:t>
            </a:r>
            <a:r>
              <a:rPr dirty="0" err="1"/>
              <a:t>proceso</a:t>
            </a:r>
            <a:r>
              <a:rPr dirty="0"/>
              <a:t> de </a:t>
            </a:r>
            <a:r>
              <a:rPr dirty="0" err="1"/>
              <a:t>convertirnos</a:t>
            </a:r>
            <a:r>
              <a:rPr dirty="0"/>
              <a:t> a la imagen de Cristo. </a:t>
            </a:r>
          </a:p>
          <a:p>
            <a:r>
              <a:rPr dirty="0"/>
              <a:t>¡</a:t>
            </a:r>
            <a:r>
              <a:rPr dirty="0" err="1"/>
              <a:t>Eso</a:t>
            </a:r>
            <a:r>
              <a:rPr dirty="0"/>
              <a:t> es </a:t>
            </a:r>
            <a:r>
              <a:rPr dirty="0" err="1"/>
              <a:t>todo</a:t>
            </a:r>
            <a:r>
              <a:rPr dirty="0"/>
              <a:t>! Y </a:t>
            </a:r>
            <a:r>
              <a:rPr dirty="0" err="1"/>
              <a:t>proviene</a:t>
            </a:r>
            <a:r>
              <a:rPr dirty="0"/>
              <a:t> de </a:t>
            </a:r>
            <a:r>
              <a:rPr dirty="0" err="1"/>
              <a:t>Romanos</a:t>
            </a:r>
            <a:r>
              <a:rPr dirty="0"/>
              <a:t> 8:29</a:t>
            </a:r>
          </a:p>
          <a:p>
            <a:r>
              <a:rPr dirty="0" err="1"/>
              <a:t>Muchos</a:t>
            </a:r>
            <a:r>
              <a:rPr dirty="0"/>
              <a:t> de </a:t>
            </a:r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estamos</a:t>
            </a:r>
            <a:r>
              <a:rPr dirty="0"/>
              <a:t> </a:t>
            </a:r>
            <a:r>
              <a:rPr dirty="0" err="1"/>
              <a:t>familiarizados</a:t>
            </a:r>
            <a:r>
              <a:rPr dirty="0"/>
              <a:t> con </a:t>
            </a:r>
            <a:r>
              <a:rPr dirty="0" err="1"/>
              <a:t>Romanos</a:t>
            </a:r>
            <a:r>
              <a:rPr dirty="0"/>
              <a:t> 8:28 que dice que: “</a:t>
            </a:r>
            <a:r>
              <a:rPr dirty="0" err="1"/>
              <a:t>Sabemos</a:t>
            </a:r>
            <a:r>
              <a:rPr dirty="0"/>
              <a:t> que Dios </a:t>
            </a:r>
            <a:r>
              <a:rPr dirty="0" err="1"/>
              <a:t>va</a:t>
            </a:r>
            <a:r>
              <a:rPr dirty="0"/>
              <a:t> </a:t>
            </a:r>
            <a:r>
              <a:rPr dirty="0" err="1"/>
              <a:t>preparando</a:t>
            </a:r>
            <a:r>
              <a:rPr dirty="0"/>
              <a:t> </a:t>
            </a:r>
            <a:r>
              <a:rPr dirty="0" err="1"/>
              <a:t>todo</a:t>
            </a:r>
            <a:r>
              <a:rPr dirty="0"/>
              <a:t> para el bien de los que lo </a:t>
            </a:r>
            <a:r>
              <a:rPr dirty="0" err="1"/>
              <a:t>aman</a:t>
            </a:r>
            <a:r>
              <a:rPr dirty="0"/>
              <a:t>, es </a:t>
            </a:r>
            <a:r>
              <a:rPr dirty="0" err="1"/>
              <a:t>decir</a:t>
            </a:r>
            <a:r>
              <a:rPr dirty="0"/>
              <a:t>, de los que </a:t>
            </a:r>
            <a:r>
              <a:rPr dirty="0" err="1"/>
              <a:t>él</a:t>
            </a:r>
            <a:r>
              <a:rPr dirty="0"/>
              <a:t> ha </a:t>
            </a:r>
            <a:r>
              <a:rPr dirty="0" err="1"/>
              <a:t>llamado</a:t>
            </a:r>
            <a:r>
              <a:rPr dirty="0"/>
              <a:t> de </a:t>
            </a:r>
            <a:r>
              <a:rPr dirty="0" err="1"/>
              <a:t>acuerdo</a:t>
            </a:r>
            <a:r>
              <a:rPr dirty="0"/>
              <a:t> con </a:t>
            </a:r>
            <a:r>
              <a:rPr dirty="0" err="1"/>
              <a:t>su</a:t>
            </a:r>
            <a:r>
              <a:rPr dirty="0"/>
              <a:t> plan” (TLA).</a:t>
            </a:r>
          </a:p>
          <a:p>
            <a:r>
              <a:rPr dirty="0"/>
              <a:t>A menudo, sin embargo, </a:t>
            </a:r>
            <a:r>
              <a:rPr dirty="0" err="1"/>
              <a:t>nosotros</a:t>
            </a:r>
            <a:r>
              <a:rPr dirty="0"/>
              <a:t> mal </a:t>
            </a:r>
            <a:r>
              <a:rPr dirty="0" err="1"/>
              <a:t>interpretamos</a:t>
            </a:r>
            <a:r>
              <a:rPr dirty="0"/>
              <a:t> lo que </a:t>
            </a:r>
            <a:r>
              <a:rPr dirty="0" err="1"/>
              <a:t>significa</a:t>
            </a:r>
            <a:r>
              <a:rPr dirty="0"/>
              <a:t> “bien” en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versículo</a:t>
            </a:r>
            <a:r>
              <a:rPr dirty="0"/>
              <a:t>. </a:t>
            </a:r>
            <a:r>
              <a:rPr dirty="0" err="1"/>
              <a:t>Pensamos</a:t>
            </a:r>
            <a:r>
              <a:rPr dirty="0"/>
              <a:t> que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amamos</a:t>
            </a:r>
            <a:r>
              <a:rPr dirty="0"/>
              <a:t> a Dios y </a:t>
            </a:r>
            <a:r>
              <a:rPr dirty="0" err="1"/>
              <a:t>somos</a:t>
            </a:r>
            <a:r>
              <a:rPr dirty="0"/>
              <a:t> </a:t>
            </a:r>
            <a:r>
              <a:rPr dirty="0" err="1"/>
              <a:t>llamados</a:t>
            </a:r>
            <a:r>
              <a:rPr dirty="0"/>
              <a:t> a </a:t>
            </a:r>
            <a:r>
              <a:rPr dirty="0" err="1"/>
              <a:t>servirle</a:t>
            </a:r>
            <a:r>
              <a:rPr dirty="0"/>
              <a:t> a </a:t>
            </a:r>
            <a:r>
              <a:rPr dirty="0" err="1"/>
              <a:t>Él</a:t>
            </a:r>
            <a:r>
              <a:rPr dirty="0"/>
              <a:t>, </a:t>
            </a:r>
            <a:r>
              <a:rPr dirty="0" err="1"/>
              <a:t>todas</a:t>
            </a:r>
            <a:r>
              <a:rPr dirty="0"/>
              <a:t> las </a:t>
            </a:r>
            <a:r>
              <a:rPr dirty="0" err="1"/>
              <a:t>cosas</a:t>
            </a:r>
            <a:r>
              <a:rPr dirty="0"/>
              <a:t> </a:t>
            </a:r>
            <a:r>
              <a:rPr dirty="0" err="1"/>
              <a:t>saldrán</a:t>
            </a:r>
            <a:r>
              <a:rPr dirty="0"/>
              <a:t> “para bien”. Pero </a:t>
            </a:r>
            <a:r>
              <a:rPr dirty="0" err="1"/>
              <a:t>esto</a:t>
            </a:r>
            <a:r>
              <a:rPr dirty="0"/>
              <a:t> no es lo que </a:t>
            </a:r>
            <a:r>
              <a:rPr dirty="0" err="1"/>
              <a:t>quiere</a:t>
            </a:r>
            <a:r>
              <a:rPr dirty="0"/>
              <a:t> </a:t>
            </a:r>
            <a:r>
              <a:rPr dirty="0" err="1"/>
              <a:t>decir</a:t>
            </a:r>
            <a:r>
              <a:rPr dirty="0"/>
              <a:t>. 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definido</a:t>
            </a:r>
            <a:r>
              <a:rPr dirty="0"/>
              <a:t> en el verso 29, que dice: “</a:t>
            </a:r>
            <a:r>
              <a:rPr dirty="0" err="1"/>
              <a:t>Porque</a:t>
            </a:r>
            <a:r>
              <a:rPr dirty="0"/>
              <a:t> Dios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sabía</a:t>
            </a:r>
            <a:r>
              <a:rPr dirty="0"/>
              <a:t> a </a:t>
            </a:r>
            <a:r>
              <a:rPr dirty="0" err="1"/>
              <a:t>quiénes</a:t>
            </a:r>
            <a:r>
              <a:rPr dirty="0"/>
              <a:t> </a:t>
            </a:r>
            <a:r>
              <a:rPr dirty="0" err="1"/>
              <a:t>iba</a:t>
            </a:r>
            <a:r>
              <a:rPr dirty="0"/>
              <a:t> a </a:t>
            </a:r>
            <a:r>
              <a:rPr dirty="0" err="1"/>
              <a:t>elegir</a:t>
            </a:r>
            <a:r>
              <a:rPr dirty="0"/>
              <a:t>, y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había</a:t>
            </a:r>
            <a:r>
              <a:rPr dirty="0"/>
              <a:t> </a:t>
            </a:r>
            <a:r>
              <a:rPr dirty="0" err="1"/>
              <a:t>decidido</a:t>
            </a:r>
            <a:r>
              <a:rPr dirty="0"/>
              <a:t> que </a:t>
            </a:r>
            <a:r>
              <a:rPr dirty="0" err="1"/>
              <a:t>fueran</a:t>
            </a:r>
            <a:r>
              <a:rPr dirty="0"/>
              <a:t>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significa</a:t>
            </a:r>
            <a:r>
              <a:rPr dirty="0"/>
              <a:t> “</a:t>
            </a:r>
            <a:r>
              <a:rPr dirty="0" err="1"/>
              <a:t>convertirnos</a:t>
            </a:r>
            <a:r>
              <a:rPr dirty="0"/>
              <a:t> en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 </a:t>
            </a:r>
          </a:p>
          <a:p>
            <a:r>
              <a:rPr dirty="0"/>
              <a:t>¡La meta de Dios para </a:t>
            </a:r>
            <a:r>
              <a:rPr dirty="0" err="1"/>
              <a:t>ti</a:t>
            </a:r>
            <a:r>
              <a:rPr dirty="0"/>
              <a:t> y para </a:t>
            </a:r>
            <a:r>
              <a:rPr dirty="0" err="1"/>
              <a:t>mí</a:t>
            </a:r>
            <a:r>
              <a:rPr dirty="0"/>
              <a:t> –y para los </a:t>
            </a:r>
            <a:r>
              <a:rPr dirty="0" err="1"/>
              <a:t>niños</a:t>
            </a:r>
            <a:r>
              <a:rPr dirty="0"/>
              <a:t> que </a:t>
            </a:r>
            <a:r>
              <a:rPr dirty="0" err="1"/>
              <a:t>enseñamos</a:t>
            </a:r>
            <a:r>
              <a:rPr dirty="0"/>
              <a:t>– es que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volvamos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parecidos</a:t>
            </a:r>
            <a:r>
              <a:rPr dirty="0"/>
              <a:t> a Cristo! Y ese </a:t>
            </a:r>
            <a:r>
              <a:rPr dirty="0" err="1"/>
              <a:t>proceso</a:t>
            </a:r>
            <a:r>
              <a:rPr dirty="0"/>
              <a:t> –de </a:t>
            </a:r>
            <a:r>
              <a:rPr dirty="0" err="1"/>
              <a:t>convertirnos</a:t>
            </a:r>
            <a:r>
              <a:rPr dirty="0"/>
              <a:t> o ser </a:t>
            </a:r>
            <a:r>
              <a:rPr dirty="0" err="1"/>
              <a:t>transformados</a:t>
            </a:r>
            <a:r>
              <a:rPr dirty="0"/>
              <a:t> a la imagen de Cristo– es la formación espiritual.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hora </a:t>
            </a:r>
            <a:r>
              <a:rPr dirty="0" err="1"/>
              <a:t>permítanme</a:t>
            </a:r>
            <a:r>
              <a:rPr dirty="0"/>
              <a:t> </a:t>
            </a:r>
            <a:r>
              <a:rPr dirty="0" err="1"/>
              <a:t>contarles</a:t>
            </a:r>
            <a:r>
              <a:rPr dirty="0"/>
              <a:t> </a:t>
            </a:r>
            <a:r>
              <a:rPr dirty="0" err="1"/>
              <a:t>cuál</a:t>
            </a:r>
            <a:r>
              <a:rPr dirty="0"/>
              <a:t> es </a:t>
            </a:r>
            <a:r>
              <a:rPr dirty="0" err="1"/>
              <a:t>nuestra</a:t>
            </a:r>
            <a:r>
              <a:rPr dirty="0"/>
              <a:t> </a:t>
            </a:r>
            <a:r>
              <a:rPr dirty="0" err="1"/>
              <a:t>definición</a:t>
            </a:r>
            <a:r>
              <a:rPr dirty="0"/>
              <a:t> de formación espiritual, y la que </a:t>
            </a:r>
            <a:r>
              <a:rPr dirty="0" err="1"/>
              <a:t>usaremos</a:t>
            </a:r>
            <a:r>
              <a:rPr dirty="0"/>
              <a:t> </a:t>
            </a:r>
            <a:r>
              <a:rPr dirty="0" err="1"/>
              <a:t>mientras</a:t>
            </a:r>
            <a:r>
              <a:rPr dirty="0"/>
              <a:t> </a:t>
            </a:r>
            <a:r>
              <a:rPr dirty="0" err="1"/>
              <a:t>aprendemos</a:t>
            </a:r>
            <a:r>
              <a:rPr dirty="0"/>
              <a:t> hoy. ¡Es </a:t>
            </a:r>
            <a:r>
              <a:rPr dirty="0" err="1"/>
              <a:t>muy</a:t>
            </a:r>
            <a:r>
              <a:rPr dirty="0"/>
              <a:t> similar a </a:t>
            </a:r>
            <a:r>
              <a:rPr dirty="0" err="1"/>
              <a:t>muchas</a:t>
            </a:r>
            <a:r>
              <a:rPr dirty="0"/>
              <a:t> de sus </a:t>
            </a:r>
            <a:r>
              <a:rPr dirty="0" err="1"/>
              <a:t>respuestas</a:t>
            </a:r>
            <a:r>
              <a:rPr dirty="0"/>
              <a:t>... y </a:t>
            </a:r>
            <a:r>
              <a:rPr dirty="0" err="1"/>
              <a:t>muy</a:t>
            </a:r>
            <a:r>
              <a:rPr dirty="0"/>
              <a:t> simple!</a:t>
            </a:r>
          </a:p>
          <a:p>
            <a:r>
              <a:rPr dirty="0"/>
              <a:t>La formación espiritual es el </a:t>
            </a:r>
            <a:r>
              <a:rPr dirty="0" err="1"/>
              <a:t>proceso</a:t>
            </a:r>
            <a:r>
              <a:rPr dirty="0"/>
              <a:t> de </a:t>
            </a:r>
            <a:r>
              <a:rPr dirty="0" err="1"/>
              <a:t>convertirnos</a:t>
            </a:r>
            <a:r>
              <a:rPr dirty="0"/>
              <a:t> a la imagen de Cristo. </a:t>
            </a:r>
          </a:p>
          <a:p>
            <a:r>
              <a:rPr dirty="0"/>
              <a:t>¡</a:t>
            </a:r>
            <a:r>
              <a:rPr dirty="0" err="1"/>
              <a:t>Eso</a:t>
            </a:r>
            <a:r>
              <a:rPr dirty="0"/>
              <a:t> es </a:t>
            </a:r>
            <a:r>
              <a:rPr dirty="0" err="1"/>
              <a:t>todo</a:t>
            </a:r>
            <a:r>
              <a:rPr dirty="0"/>
              <a:t>! Y </a:t>
            </a:r>
            <a:r>
              <a:rPr dirty="0" err="1"/>
              <a:t>proviene</a:t>
            </a:r>
            <a:r>
              <a:rPr dirty="0"/>
              <a:t> de </a:t>
            </a:r>
            <a:r>
              <a:rPr dirty="0" err="1"/>
              <a:t>Romanos</a:t>
            </a:r>
            <a:r>
              <a:rPr dirty="0"/>
              <a:t> 8:29</a:t>
            </a:r>
          </a:p>
          <a:p>
            <a:r>
              <a:rPr dirty="0" err="1"/>
              <a:t>Muchos</a:t>
            </a:r>
            <a:r>
              <a:rPr dirty="0"/>
              <a:t> de </a:t>
            </a:r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estamos</a:t>
            </a:r>
            <a:r>
              <a:rPr dirty="0"/>
              <a:t> </a:t>
            </a:r>
            <a:r>
              <a:rPr dirty="0" err="1"/>
              <a:t>familiarizados</a:t>
            </a:r>
            <a:r>
              <a:rPr dirty="0"/>
              <a:t> con </a:t>
            </a:r>
            <a:r>
              <a:rPr dirty="0" err="1"/>
              <a:t>Romanos</a:t>
            </a:r>
            <a:r>
              <a:rPr dirty="0"/>
              <a:t> 8:28 que dice que: “</a:t>
            </a:r>
            <a:r>
              <a:rPr dirty="0" err="1"/>
              <a:t>Sabemos</a:t>
            </a:r>
            <a:r>
              <a:rPr dirty="0"/>
              <a:t> que Dios </a:t>
            </a:r>
            <a:r>
              <a:rPr dirty="0" err="1"/>
              <a:t>va</a:t>
            </a:r>
            <a:r>
              <a:rPr dirty="0"/>
              <a:t> </a:t>
            </a:r>
            <a:r>
              <a:rPr dirty="0" err="1"/>
              <a:t>preparando</a:t>
            </a:r>
            <a:r>
              <a:rPr dirty="0"/>
              <a:t> </a:t>
            </a:r>
            <a:r>
              <a:rPr dirty="0" err="1"/>
              <a:t>todo</a:t>
            </a:r>
            <a:r>
              <a:rPr dirty="0"/>
              <a:t> para el bien de los que lo </a:t>
            </a:r>
            <a:r>
              <a:rPr dirty="0" err="1"/>
              <a:t>aman</a:t>
            </a:r>
            <a:r>
              <a:rPr dirty="0"/>
              <a:t>, es </a:t>
            </a:r>
            <a:r>
              <a:rPr dirty="0" err="1"/>
              <a:t>decir</a:t>
            </a:r>
            <a:r>
              <a:rPr dirty="0"/>
              <a:t>, de los que </a:t>
            </a:r>
            <a:r>
              <a:rPr dirty="0" err="1"/>
              <a:t>él</a:t>
            </a:r>
            <a:r>
              <a:rPr dirty="0"/>
              <a:t> ha </a:t>
            </a:r>
            <a:r>
              <a:rPr dirty="0" err="1"/>
              <a:t>llamado</a:t>
            </a:r>
            <a:r>
              <a:rPr dirty="0"/>
              <a:t> de </a:t>
            </a:r>
            <a:r>
              <a:rPr dirty="0" err="1"/>
              <a:t>acuerdo</a:t>
            </a:r>
            <a:r>
              <a:rPr dirty="0"/>
              <a:t> con </a:t>
            </a:r>
            <a:r>
              <a:rPr dirty="0" err="1"/>
              <a:t>su</a:t>
            </a:r>
            <a:r>
              <a:rPr dirty="0"/>
              <a:t> plan” (TLA).</a:t>
            </a:r>
          </a:p>
          <a:p>
            <a:r>
              <a:rPr dirty="0"/>
              <a:t>A menudo, sin embargo, </a:t>
            </a:r>
            <a:r>
              <a:rPr dirty="0" err="1"/>
              <a:t>nosotros</a:t>
            </a:r>
            <a:r>
              <a:rPr dirty="0"/>
              <a:t> mal </a:t>
            </a:r>
            <a:r>
              <a:rPr dirty="0" err="1"/>
              <a:t>interpretamos</a:t>
            </a:r>
            <a:r>
              <a:rPr dirty="0"/>
              <a:t> lo que </a:t>
            </a:r>
            <a:r>
              <a:rPr dirty="0" err="1"/>
              <a:t>significa</a:t>
            </a:r>
            <a:r>
              <a:rPr dirty="0"/>
              <a:t> “bien” en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versículo</a:t>
            </a:r>
            <a:r>
              <a:rPr dirty="0"/>
              <a:t>. </a:t>
            </a:r>
            <a:r>
              <a:rPr dirty="0" err="1"/>
              <a:t>Pensamos</a:t>
            </a:r>
            <a:r>
              <a:rPr dirty="0"/>
              <a:t> que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amamos</a:t>
            </a:r>
            <a:r>
              <a:rPr dirty="0"/>
              <a:t> a Dios y </a:t>
            </a:r>
            <a:r>
              <a:rPr dirty="0" err="1"/>
              <a:t>somos</a:t>
            </a:r>
            <a:r>
              <a:rPr dirty="0"/>
              <a:t> </a:t>
            </a:r>
            <a:r>
              <a:rPr dirty="0" err="1"/>
              <a:t>llamados</a:t>
            </a:r>
            <a:r>
              <a:rPr dirty="0"/>
              <a:t> a </a:t>
            </a:r>
            <a:r>
              <a:rPr dirty="0" err="1"/>
              <a:t>servirle</a:t>
            </a:r>
            <a:r>
              <a:rPr dirty="0"/>
              <a:t> a </a:t>
            </a:r>
            <a:r>
              <a:rPr dirty="0" err="1"/>
              <a:t>Él</a:t>
            </a:r>
            <a:r>
              <a:rPr dirty="0"/>
              <a:t>, </a:t>
            </a:r>
            <a:r>
              <a:rPr dirty="0" err="1"/>
              <a:t>todas</a:t>
            </a:r>
            <a:r>
              <a:rPr dirty="0"/>
              <a:t> las </a:t>
            </a:r>
            <a:r>
              <a:rPr dirty="0" err="1"/>
              <a:t>cosas</a:t>
            </a:r>
            <a:r>
              <a:rPr dirty="0"/>
              <a:t> </a:t>
            </a:r>
            <a:r>
              <a:rPr dirty="0" err="1"/>
              <a:t>saldrán</a:t>
            </a:r>
            <a:r>
              <a:rPr dirty="0"/>
              <a:t> “para bien”. Pero </a:t>
            </a:r>
            <a:r>
              <a:rPr dirty="0" err="1"/>
              <a:t>esto</a:t>
            </a:r>
            <a:r>
              <a:rPr dirty="0"/>
              <a:t> no es lo que </a:t>
            </a:r>
            <a:r>
              <a:rPr dirty="0" err="1"/>
              <a:t>quiere</a:t>
            </a:r>
            <a:r>
              <a:rPr dirty="0"/>
              <a:t> </a:t>
            </a:r>
            <a:r>
              <a:rPr dirty="0" err="1"/>
              <a:t>decir</a:t>
            </a:r>
            <a:r>
              <a:rPr dirty="0"/>
              <a:t>. 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definido</a:t>
            </a:r>
            <a:r>
              <a:rPr dirty="0"/>
              <a:t> en el verso 29, que dice: “</a:t>
            </a:r>
            <a:r>
              <a:rPr dirty="0" err="1"/>
              <a:t>Porque</a:t>
            </a:r>
            <a:r>
              <a:rPr dirty="0"/>
              <a:t> Dios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sabía</a:t>
            </a:r>
            <a:r>
              <a:rPr dirty="0"/>
              <a:t> a </a:t>
            </a:r>
            <a:r>
              <a:rPr dirty="0" err="1"/>
              <a:t>quiénes</a:t>
            </a:r>
            <a:r>
              <a:rPr dirty="0"/>
              <a:t> </a:t>
            </a:r>
            <a:r>
              <a:rPr dirty="0" err="1"/>
              <a:t>iba</a:t>
            </a:r>
            <a:r>
              <a:rPr dirty="0"/>
              <a:t> a </a:t>
            </a:r>
            <a:r>
              <a:rPr dirty="0" err="1"/>
              <a:t>elegir</a:t>
            </a:r>
            <a:r>
              <a:rPr dirty="0"/>
              <a:t>, y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había</a:t>
            </a:r>
            <a:r>
              <a:rPr dirty="0"/>
              <a:t> </a:t>
            </a:r>
            <a:r>
              <a:rPr dirty="0" err="1"/>
              <a:t>decidido</a:t>
            </a:r>
            <a:r>
              <a:rPr dirty="0"/>
              <a:t> que </a:t>
            </a:r>
            <a:r>
              <a:rPr dirty="0" err="1"/>
              <a:t>fueran</a:t>
            </a:r>
            <a:r>
              <a:rPr dirty="0"/>
              <a:t>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significa</a:t>
            </a:r>
            <a:r>
              <a:rPr dirty="0"/>
              <a:t> “</a:t>
            </a:r>
            <a:r>
              <a:rPr dirty="0" err="1"/>
              <a:t>convertirnos</a:t>
            </a:r>
            <a:r>
              <a:rPr dirty="0"/>
              <a:t> en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 </a:t>
            </a:r>
          </a:p>
          <a:p>
            <a:r>
              <a:rPr dirty="0"/>
              <a:t>¡La meta de Dios para </a:t>
            </a:r>
            <a:r>
              <a:rPr dirty="0" err="1"/>
              <a:t>ti</a:t>
            </a:r>
            <a:r>
              <a:rPr dirty="0"/>
              <a:t> y para </a:t>
            </a:r>
            <a:r>
              <a:rPr dirty="0" err="1"/>
              <a:t>mí</a:t>
            </a:r>
            <a:r>
              <a:rPr dirty="0"/>
              <a:t> –y para los </a:t>
            </a:r>
            <a:r>
              <a:rPr dirty="0" err="1"/>
              <a:t>niños</a:t>
            </a:r>
            <a:r>
              <a:rPr dirty="0"/>
              <a:t> que </a:t>
            </a:r>
            <a:r>
              <a:rPr dirty="0" err="1"/>
              <a:t>enseñamos</a:t>
            </a:r>
            <a:r>
              <a:rPr dirty="0"/>
              <a:t>– es que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volvamos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parecidos</a:t>
            </a:r>
            <a:r>
              <a:rPr dirty="0"/>
              <a:t> a Cristo! Y ese </a:t>
            </a:r>
            <a:r>
              <a:rPr dirty="0" err="1"/>
              <a:t>proceso</a:t>
            </a:r>
            <a:r>
              <a:rPr dirty="0"/>
              <a:t> –de </a:t>
            </a:r>
            <a:r>
              <a:rPr dirty="0" err="1"/>
              <a:t>convertirnos</a:t>
            </a:r>
            <a:r>
              <a:rPr dirty="0"/>
              <a:t> o ser </a:t>
            </a:r>
            <a:r>
              <a:rPr dirty="0" err="1"/>
              <a:t>transformados</a:t>
            </a:r>
            <a:r>
              <a:rPr dirty="0"/>
              <a:t> a la imagen de Cristo– es la formación espiritual.</a:t>
            </a:r>
          </a:p>
        </p:txBody>
      </p:sp>
    </p:spTree>
    <p:extLst>
      <p:ext uri="{BB962C8B-B14F-4D97-AF65-F5344CB8AC3E}">
        <p14:creationId xmlns:p14="http://schemas.microsoft.com/office/powerpoint/2010/main" val="3308000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hora </a:t>
            </a:r>
            <a:r>
              <a:rPr dirty="0" err="1"/>
              <a:t>permítanme</a:t>
            </a:r>
            <a:r>
              <a:rPr dirty="0"/>
              <a:t> </a:t>
            </a:r>
            <a:r>
              <a:rPr dirty="0" err="1"/>
              <a:t>contarles</a:t>
            </a:r>
            <a:r>
              <a:rPr dirty="0"/>
              <a:t> </a:t>
            </a:r>
            <a:r>
              <a:rPr dirty="0" err="1"/>
              <a:t>cuál</a:t>
            </a:r>
            <a:r>
              <a:rPr dirty="0"/>
              <a:t> es </a:t>
            </a:r>
            <a:r>
              <a:rPr dirty="0" err="1"/>
              <a:t>nuestra</a:t>
            </a:r>
            <a:r>
              <a:rPr dirty="0"/>
              <a:t> </a:t>
            </a:r>
            <a:r>
              <a:rPr dirty="0" err="1"/>
              <a:t>definición</a:t>
            </a:r>
            <a:r>
              <a:rPr dirty="0"/>
              <a:t> de formación espiritual, y la que </a:t>
            </a:r>
            <a:r>
              <a:rPr dirty="0" err="1"/>
              <a:t>usaremos</a:t>
            </a:r>
            <a:r>
              <a:rPr dirty="0"/>
              <a:t> </a:t>
            </a:r>
            <a:r>
              <a:rPr dirty="0" err="1"/>
              <a:t>mientras</a:t>
            </a:r>
            <a:r>
              <a:rPr dirty="0"/>
              <a:t> </a:t>
            </a:r>
            <a:r>
              <a:rPr dirty="0" err="1"/>
              <a:t>aprendemos</a:t>
            </a:r>
            <a:r>
              <a:rPr dirty="0"/>
              <a:t> hoy. ¡Es </a:t>
            </a:r>
            <a:r>
              <a:rPr dirty="0" err="1"/>
              <a:t>muy</a:t>
            </a:r>
            <a:r>
              <a:rPr dirty="0"/>
              <a:t> similar a </a:t>
            </a:r>
            <a:r>
              <a:rPr dirty="0" err="1"/>
              <a:t>muchas</a:t>
            </a:r>
            <a:r>
              <a:rPr dirty="0"/>
              <a:t> de sus </a:t>
            </a:r>
            <a:r>
              <a:rPr dirty="0" err="1"/>
              <a:t>respuestas</a:t>
            </a:r>
            <a:r>
              <a:rPr dirty="0"/>
              <a:t>... y </a:t>
            </a:r>
            <a:r>
              <a:rPr dirty="0" err="1"/>
              <a:t>muy</a:t>
            </a:r>
            <a:r>
              <a:rPr dirty="0"/>
              <a:t> simple!</a:t>
            </a:r>
          </a:p>
          <a:p>
            <a:r>
              <a:rPr dirty="0"/>
              <a:t>La formación espiritual es el </a:t>
            </a:r>
            <a:r>
              <a:rPr dirty="0" err="1"/>
              <a:t>proceso</a:t>
            </a:r>
            <a:r>
              <a:rPr dirty="0"/>
              <a:t> de </a:t>
            </a:r>
            <a:r>
              <a:rPr dirty="0" err="1"/>
              <a:t>convertirnos</a:t>
            </a:r>
            <a:r>
              <a:rPr dirty="0"/>
              <a:t> a la imagen de Cristo. </a:t>
            </a:r>
          </a:p>
          <a:p>
            <a:r>
              <a:rPr dirty="0"/>
              <a:t>¡</a:t>
            </a:r>
            <a:r>
              <a:rPr dirty="0" err="1"/>
              <a:t>Eso</a:t>
            </a:r>
            <a:r>
              <a:rPr dirty="0"/>
              <a:t> es </a:t>
            </a:r>
            <a:r>
              <a:rPr dirty="0" err="1"/>
              <a:t>todo</a:t>
            </a:r>
            <a:r>
              <a:rPr dirty="0"/>
              <a:t>! Y </a:t>
            </a:r>
            <a:r>
              <a:rPr dirty="0" err="1"/>
              <a:t>proviene</a:t>
            </a:r>
            <a:r>
              <a:rPr dirty="0"/>
              <a:t> de </a:t>
            </a:r>
            <a:r>
              <a:rPr dirty="0" err="1"/>
              <a:t>Romanos</a:t>
            </a:r>
            <a:r>
              <a:rPr dirty="0"/>
              <a:t> 8:29</a:t>
            </a:r>
          </a:p>
          <a:p>
            <a:r>
              <a:rPr dirty="0" err="1"/>
              <a:t>Muchos</a:t>
            </a:r>
            <a:r>
              <a:rPr dirty="0"/>
              <a:t> de </a:t>
            </a:r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estamos</a:t>
            </a:r>
            <a:r>
              <a:rPr dirty="0"/>
              <a:t> </a:t>
            </a:r>
            <a:r>
              <a:rPr dirty="0" err="1"/>
              <a:t>familiarizados</a:t>
            </a:r>
            <a:r>
              <a:rPr dirty="0"/>
              <a:t> con </a:t>
            </a:r>
            <a:r>
              <a:rPr dirty="0" err="1"/>
              <a:t>Romanos</a:t>
            </a:r>
            <a:r>
              <a:rPr dirty="0"/>
              <a:t> 8:28 que dice que: “</a:t>
            </a:r>
            <a:r>
              <a:rPr dirty="0" err="1"/>
              <a:t>Sabemos</a:t>
            </a:r>
            <a:r>
              <a:rPr dirty="0"/>
              <a:t> que Dios </a:t>
            </a:r>
            <a:r>
              <a:rPr dirty="0" err="1"/>
              <a:t>va</a:t>
            </a:r>
            <a:r>
              <a:rPr dirty="0"/>
              <a:t> </a:t>
            </a:r>
            <a:r>
              <a:rPr dirty="0" err="1"/>
              <a:t>preparando</a:t>
            </a:r>
            <a:r>
              <a:rPr dirty="0"/>
              <a:t> </a:t>
            </a:r>
            <a:r>
              <a:rPr dirty="0" err="1"/>
              <a:t>todo</a:t>
            </a:r>
            <a:r>
              <a:rPr dirty="0"/>
              <a:t> para el bien de los que lo </a:t>
            </a:r>
            <a:r>
              <a:rPr dirty="0" err="1"/>
              <a:t>aman</a:t>
            </a:r>
            <a:r>
              <a:rPr dirty="0"/>
              <a:t>, es </a:t>
            </a:r>
            <a:r>
              <a:rPr dirty="0" err="1"/>
              <a:t>decir</a:t>
            </a:r>
            <a:r>
              <a:rPr dirty="0"/>
              <a:t>, de los que </a:t>
            </a:r>
            <a:r>
              <a:rPr dirty="0" err="1"/>
              <a:t>él</a:t>
            </a:r>
            <a:r>
              <a:rPr dirty="0"/>
              <a:t> ha </a:t>
            </a:r>
            <a:r>
              <a:rPr dirty="0" err="1"/>
              <a:t>llamado</a:t>
            </a:r>
            <a:r>
              <a:rPr dirty="0"/>
              <a:t> de </a:t>
            </a:r>
            <a:r>
              <a:rPr dirty="0" err="1"/>
              <a:t>acuerdo</a:t>
            </a:r>
            <a:r>
              <a:rPr dirty="0"/>
              <a:t> con </a:t>
            </a:r>
            <a:r>
              <a:rPr dirty="0" err="1"/>
              <a:t>su</a:t>
            </a:r>
            <a:r>
              <a:rPr dirty="0"/>
              <a:t> plan” (TLA).</a:t>
            </a:r>
          </a:p>
          <a:p>
            <a:r>
              <a:rPr dirty="0"/>
              <a:t>A menudo, sin embargo, </a:t>
            </a:r>
            <a:r>
              <a:rPr dirty="0" err="1"/>
              <a:t>nosotros</a:t>
            </a:r>
            <a:r>
              <a:rPr dirty="0"/>
              <a:t> mal </a:t>
            </a:r>
            <a:r>
              <a:rPr dirty="0" err="1"/>
              <a:t>interpretamos</a:t>
            </a:r>
            <a:r>
              <a:rPr dirty="0"/>
              <a:t> lo que </a:t>
            </a:r>
            <a:r>
              <a:rPr dirty="0" err="1"/>
              <a:t>significa</a:t>
            </a:r>
            <a:r>
              <a:rPr dirty="0"/>
              <a:t> “bien” en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versículo</a:t>
            </a:r>
            <a:r>
              <a:rPr dirty="0"/>
              <a:t>. </a:t>
            </a:r>
            <a:r>
              <a:rPr dirty="0" err="1"/>
              <a:t>Pensamos</a:t>
            </a:r>
            <a:r>
              <a:rPr dirty="0"/>
              <a:t> que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amamos</a:t>
            </a:r>
            <a:r>
              <a:rPr dirty="0"/>
              <a:t> a Dios y </a:t>
            </a:r>
            <a:r>
              <a:rPr dirty="0" err="1"/>
              <a:t>somos</a:t>
            </a:r>
            <a:r>
              <a:rPr dirty="0"/>
              <a:t> </a:t>
            </a:r>
            <a:r>
              <a:rPr dirty="0" err="1"/>
              <a:t>llamados</a:t>
            </a:r>
            <a:r>
              <a:rPr dirty="0"/>
              <a:t> a </a:t>
            </a:r>
            <a:r>
              <a:rPr dirty="0" err="1"/>
              <a:t>servirle</a:t>
            </a:r>
            <a:r>
              <a:rPr dirty="0"/>
              <a:t> a </a:t>
            </a:r>
            <a:r>
              <a:rPr dirty="0" err="1"/>
              <a:t>Él</a:t>
            </a:r>
            <a:r>
              <a:rPr dirty="0"/>
              <a:t>, </a:t>
            </a:r>
            <a:r>
              <a:rPr dirty="0" err="1"/>
              <a:t>todas</a:t>
            </a:r>
            <a:r>
              <a:rPr dirty="0"/>
              <a:t> las </a:t>
            </a:r>
            <a:r>
              <a:rPr dirty="0" err="1"/>
              <a:t>cosas</a:t>
            </a:r>
            <a:r>
              <a:rPr dirty="0"/>
              <a:t> </a:t>
            </a:r>
            <a:r>
              <a:rPr dirty="0" err="1"/>
              <a:t>saldrán</a:t>
            </a:r>
            <a:r>
              <a:rPr dirty="0"/>
              <a:t> “para bien”. Pero </a:t>
            </a:r>
            <a:r>
              <a:rPr dirty="0" err="1"/>
              <a:t>esto</a:t>
            </a:r>
            <a:r>
              <a:rPr dirty="0"/>
              <a:t> no es lo que </a:t>
            </a:r>
            <a:r>
              <a:rPr dirty="0" err="1"/>
              <a:t>quiere</a:t>
            </a:r>
            <a:r>
              <a:rPr dirty="0"/>
              <a:t> </a:t>
            </a:r>
            <a:r>
              <a:rPr dirty="0" err="1"/>
              <a:t>decir</a:t>
            </a:r>
            <a:r>
              <a:rPr dirty="0"/>
              <a:t>. 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definido</a:t>
            </a:r>
            <a:r>
              <a:rPr dirty="0"/>
              <a:t> en el verso 29, que dice: “</a:t>
            </a:r>
            <a:r>
              <a:rPr dirty="0" err="1"/>
              <a:t>Porque</a:t>
            </a:r>
            <a:r>
              <a:rPr dirty="0"/>
              <a:t> Dios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sabía</a:t>
            </a:r>
            <a:r>
              <a:rPr dirty="0"/>
              <a:t> a </a:t>
            </a:r>
            <a:r>
              <a:rPr dirty="0" err="1"/>
              <a:t>quiénes</a:t>
            </a:r>
            <a:r>
              <a:rPr dirty="0"/>
              <a:t> </a:t>
            </a:r>
            <a:r>
              <a:rPr dirty="0" err="1"/>
              <a:t>iba</a:t>
            </a:r>
            <a:r>
              <a:rPr dirty="0"/>
              <a:t> a </a:t>
            </a:r>
            <a:r>
              <a:rPr dirty="0" err="1"/>
              <a:t>elegir</a:t>
            </a:r>
            <a:r>
              <a:rPr dirty="0"/>
              <a:t>, y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había</a:t>
            </a:r>
            <a:r>
              <a:rPr dirty="0"/>
              <a:t> </a:t>
            </a:r>
            <a:r>
              <a:rPr dirty="0" err="1"/>
              <a:t>decidido</a:t>
            </a:r>
            <a:r>
              <a:rPr dirty="0"/>
              <a:t> que </a:t>
            </a:r>
            <a:r>
              <a:rPr dirty="0" err="1"/>
              <a:t>fueran</a:t>
            </a:r>
            <a:r>
              <a:rPr dirty="0"/>
              <a:t>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significa</a:t>
            </a:r>
            <a:r>
              <a:rPr dirty="0"/>
              <a:t> “</a:t>
            </a:r>
            <a:r>
              <a:rPr dirty="0" err="1"/>
              <a:t>convertirnos</a:t>
            </a:r>
            <a:r>
              <a:rPr dirty="0"/>
              <a:t> en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 </a:t>
            </a:r>
          </a:p>
          <a:p>
            <a:r>
              <a:rPr dirty="0"/>
              <a:t>¡La meta de Dios para </a:t>
            </a:r>
            <a:r>
              <a:rPr dirty="0" err="1"/>
              <a:t>ti</a:t>
            </a:r>
            <a:r>
              <a:rPr dirty="0"/>
              <a:t> y para </a:t>
            </a:r>
            <a:r>
              <a:rPr dirty="0" err="1"/>
              <a:t>mí</a:t>
            </a:r>
            <a:r>
              <a:rPr dirty="0"/>
              <a:t> –y para los </a:t>
            </a:r>
            <a:r>
              <a:rPr dirty="0" err="1"/>
              <a:t>niños</a:t>
            </a:r>
            <a:r>
              <a:rPr dirty="0"/>
              <a:t> que </a:t>
            </a:r>
            <a:r>
              <a:rPr dirty="0" err="1"/>
              <a:t>enseñamos</a:t>
            </a:r>
            <a:r>
              <a:rPr dirty="0"/>
              <a:t>– es que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volvamos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parecidos</a:t>
            </a:r>
            <a:r>
              <a:rPr dirty="0"/>
              <a:t> a Cristo! Y ese </a:t>
            </a:r>
            <a:r>
              <a:rPr dirty="0" err="1"/>
              <a:t>proceso</a:t>
            </a:r>
            <a:r>
              <a:rPr dirty="0"/>
              <a:t> –de </a:t>
            </a:r>
            <a:r>
              <a:rPr dirty="0" err="1"/>
              <a:t>convertirnos</a:t>
            </a:r>
            <a:r>
              <a:rPr dirty="0"/>
              <a:t> o ser </a:t>
            </a:r>
            <a:r>
              <a:rPr dirty="0" err="1"/>
              <a:t>transformados</a:t>
            </a:r>
            <a:r>
              <a:rPr dirty="0"/>
              <a:t> a la imagen de Cristo– es la formación espiritual.</a:t>
            </a:r>
          </a:p>
        </p:txBody>
      </p:sp>
    </p:spTree>
    <p:extLst>
      <p:ext uri="{BB962C8B-B14F-4D97-AF65-F5344CB8AC3E}">
        <p14:creationId xmlns:p14="http://schemas.microsoft.com/office/powerpoint/2010/main" val="2521019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hora </a:t>
            </a:r>
            <a:r>
              <a:rPr dirty="0" err="1"/>
              <a:t>permítanme</a:t>
            </a:r>
            <a:r>
              <a:rPr dirty="0"/>
              <a:t> </a:t>
            </a:r>
            <a:r>
              <a:rPr dirty="0" err="1"/>
              <a:t>contarles</a:t>
            </a:r>
            <a:r>
              <a:rPr dirty="0"/>
              <a:t> </a:t>
            </a:r>
            <a:r>
              <a:rPr dirty="0" err="1"/>
              <a:t>cuál</a:t>
            </a:r>
            <a:r>
              <a:rPr dirty="0"/>
              <a:t> es </a:t>
            </a:r>
            <a:r>
              <a:rPr dirty="0" err="1"/>
              <a:t>nuestra</a:t>
            </a:r>
            <a:r>
              <a:rPr dirty="0"/>
              <a:t> </a:t>
            </a:r>
            <a:r>
              <a:rPr dirty="0" err="1"/>
              <a:t>definición</a:t>
            </a:r>
            <a:r>
              <a:rPr dirty="0"/>
              <a:t> de formación espiritual, y la que </a:t>
            </a:r>
            <a:r>
              <a:rPr dirty="0" err="1"/>
              <a:t>usaremos</a:t>
            </a:r>
            <a:r>
              <a:rPr dirty="0"/>
              <a:t> </a:t>
            </a:r>
            <a:r>
              <a:rPr dirty="0" err="1"/>
              <a:t>mientras</a:t>
            </a:r>
            <a:r>
              <a:rPr dirty="0"/>
              <a:t> </a:t>
            </a:r>
            <a:r>
              <a:rPr dirty="0" err="1"/>
              <a:t>aprendemos</a:t>
            </a:r>
            <a:r>
              <a:rPr dirty="0"/>
              <a:t> hoy. ¡Es </a:t>
            </a:r>
            <a:r>
              <a:rPr dirty="0" err="1"/>
              <a:t>muy</a:t>
            </a:r>
            <a:r>
              <a:rPr dirty="0"/>
              <a:t> similar a </a:t>
            </a:r>
            <a:r>
              <a:rPr dirty="0" err="1"/>
              <a:t>muchas</a:t>
            </a:r>
            <a:r>
              <a:rPr dirty="0"/>
              <a:t> de sus </a:t>
            </a:r>
            <a:r>
              <a:rPr dirty="0" err="1"/>
              <a:t>respuestas</a:t>
            </a:r>
            <a:r>
              <a:rPr dirty="0"/>
              <a:t>... y </a:t>
            </a:r>
            <a:r>
              <a:rPr dirty="0" err="1"/>
              <a:t>muy</a:t>
            </a:r>
            <a:r>
              <a:rPr dirty="0"/>
              <a:t> simple!</a:t>
            </a:r>
          </a:p>
          <a:p>
            <a:r>
              <a:rPr dirty="0"/>
              <a:t>La formación espiritual es el </a:t>
            </a:r>
            <a:r>
              <a:rPr dirty="0" err="1"/>
              <a:t>proceso</a:t>
            </a:r>
            <a:r>
              <a:rPr dirty="0"/>
              <a:t> de </a:t>
            </a:r>
            <a:r>
              <a:rPr dirty="0" err="1"/>
              <a:t>convertirnos</a:t>
            </a:r>
            <a:r>
              <a:rPr dirty="0"/>
              <a:t> a la imagen de Cristo. </a:t>
            </a:r>
          </a:p>
          <a:p>
            <a:r>
              <a:rPr dirty="0"/>
              <a:t>¡</a:t>
            </a:r>
            <a:r>
              <a:rPr dirty="0" err="1"/>
              <a:t>Eso</a:t>
            </a:r>
            <a:r>
              <a:rPr dirty="0"/>
              <a:t> es </a:t>
            </a:r>
            <a:r>
              <a:rPr dirty="0" err="1"/>
              <a:t>todo</a:t>
            </a:r>
            <a:r>
              <a:rPr dirty="0"/>
              <a:t>! Y </a:t>
            </a:r>
            <a:r>
              <a:rPr dirty="0" err="1"/>
              <a:t>proviene</a:t>
            </a:r>
            <a:r>
              <a:rPr dirty="0"/>
              <a:t> de </a:t>
            </a:r>
            <a:r>
              <a:rPr dirty="0" err="1"/>
              <a:t>Romanos</a:t>
            </a:r>
            <a:r>
              <a:rPr dirty="0"/>
              <a:t> 8:29</a:t>
            </a:r>
          </a:p>
          <a:p>
            <a:r>
              <a:rPr dirty="0" err="1"/>
              <a:t>Muchos</a:t>
            </a:r>
            <a:r>
              <a:rPr dirty="0"/>
              <a:t> de </a:t>
            </a:r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estamos</a:t>
            </a:r>
            <a:r>
              <a:rPr dirty="0"/>
              <a:t> </a:t>
            </a:r>
            <a:r>
              <a:rPr dirty="0" err="1"/>
              <a:t>familiarizados</a:t>
            </a:r>
            <a:r>
              <a:rPr dirty="0"/>
              <a:t> con </a:t>
            </a:r>
            <a:r>
              <a:rPr dirty="0" err="1"/>
              <a:t>Romanos</a:t>
            </a:r>
            <a:r>
              <a:rPr dirty="0"/>
              <a:t> 8:28 que dice que: “</a:t>
            </a:r>
            <a:r>
              <a:rPr dirty="0" err="1"/>
              <a:t>Sabemos</a:t>
            </a:r>
            <a:r>
              <a:rPr dirty="0"/>
              <a:t> que Dios </a:t>
            </a:r>
            <a:r>
              <a:rPr dirty="0" err="1"/>
              <a:t>va</a:t>
            </a:r>
            <a:r>
              <a:rPr dirty="0"/>
              <a:t> </a:t>
            </a:r>
            <a:r>
              <a:rPr dirty="0" err="1"/>
              <a:t>preparando</a:t>
            </a:r>
            <a:r>
              <a:rPr dirty="0"/>
              <a:t> </a:t>
            </a:r>
            <a:r>
              <a:rPr dirty="0" err="1"/>
              <a:t>todo</a:t>
            </a:r>
            <a:r>
              <a:rPr dirty="0"/>
              <a:t> para el bien de los que lo </a:t>
            </a:r>
            <a:r>
              <a:rPr dirty="0" err="1"/>
              <a:t>aman</a:t>
            </a:r>
            <a:r>
              <a:rPr dirty="0"/>
              <a:t>, es </a:t>
            </a:r>
            <a:r>
              <a:rPr dirty="0" err="1"/>
              <a:t>decir</a:t>
            </a:r>
            <a:r>
              <a:rPr dirty="0"/>
              <a:t>, de los que </a:t>
            </a:r>
            <a:r>
              <a:rPr dirty="0" err="1"/>
              <a:t>él</a:t>
            </a:r>
            <a:r>
              <a:rPr dirty="0"/>
              <a:t> ha </a:t>
            </a:r>
            <a:r>
              <a:rPr dirty="0" err="1"/>
              <a:t>llamado</a:t>
            </a:r>
            <a:r>
              <a:rPr dirty="0"/>
              <a:t> de </a:t>
            </a:r>
            <a:r>
              <a:rPr dirty="0" err="1"/>
              <a:t>acuerdo</a:t>
            </a:r>
            <a:r>
              <a:rPr dirty="0"/>
              <a:t> con </a:t>
            </a:r>
            <a:r>
              <a:rPr dirty="0" err="1"/>
              <a:t>su</a:t>
            </a:r>
            <a:r>
              <a:rPr dirty="0"/>
              <a:t> plan” (TLA).</a:t>
            </a:r>
          </a:p>
          <a:p>
            <a:r>
              <a:rPr dirty="0"/>
              <a:t>A menudo, sin embargo, </a:t>
            </a:r>
            <a:r>
              <a:rPr dirty="0" err="1"/>
              <a:t>nosotros</a:t>
            </a:r>
            <a:r>
              <a:rPr dirty="0"/>
              <a:t> mal </a:t>
            </a:r>
            <a:r>
              <a:rPr dirty="0" err="1"/>
              <a:t>interpretamos</a:t>
            </a:r>
            <a:r>
              <a:rPr dirty="0"/>
              <a:t> lo que </a:t>
            </a:r>
            <a:r>
              <a:rPr dirty="0" err="1"/>
              <a:t>significa</a:t>
            </a:r>
            <a:r>
              <a:rPr dirty="0"/>
              <a:t> “bien” en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versículo</a:t>
            </a:r>
            <a:r>
              <a:rPr dirty="0"/>
              <a:t>. </a:t>
            </a:r>
            <a:r>
              <a:rPr dirty="0" err="1"/>
              <a:t>Pensamos</a:t>
            </a:r>
            <a:r>
              <a:rPr dirty="0"/>
              <a:t> que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amamos</a:t>
            </a:r>
            <a:r>
              <a:rPr dirty="0"/>
              <a:t> a Dios y </a:t>
            </a:r>
            <a:r>
              <a:rPr dirty="0" err="1"/>
              <a:t>somos</a:t>
            </a:r>
            <a:r>
              <a:rPr dirty="0"/>
              <a:t> </a:t>
            </a:r>
            <a:r>
              <a:rPr dirty="0" err="1"/>
              <a:t>llamados</a:t>
            </a:r>
            <a:r>
              <a:rPr dirty="0"/>
              <a:t> a </a:t>
            </a:r>
            <a:r>
              <a:rPr dirty="0" err="1"/>
              <a:t>servirle</a:t>
            </a:r>
            <a:r>
              <a:rPr dirty="0"/>
              <a:t> a </a:t>
            </a:r>
            <a:r>
              <a:rPr dirty="0" err="1"/>
              <a:t>Él</a:t>
            </a:r>
            <a:r>
              <a:rPr dirty="0"/>
              <a:t>, </a:t>
            </a:r>
            <a:r>
              <a:rPr dirty="0" err="1"/>
              <a:t>todas</a:t>
            </a:r>
            <a:r>
              <a:rPr dirty="0"/>
              <a:t> las </a:t>
            </a:r>
            <a:r>
              <a:rPr dirty="0" err="1"/>
              <a:t>cosas</a:t>
            </a:r>
            <a:r>
              <a:rPr dirty="0"/>
              <a:t> </a:t>
            </a:r>
            <a:r>
              <a:rPr dirty="0" err="1"/>
              <a:t>saldrán</a:t>
            </a:r>
            <a:r>
              <a:rPr dirty="0"/>
              <a:t> “para bien”. Pero </a:t>
            </a:r>
            <a:r>
              <a:rPr dirty="0" err="1"/>
              <a:t>esto</a:t>
            </a:r>
            <a:r>
              <a:rPr dirty="0"/>
              <a:t> no es lo que </a:t>
            </a:r>
            <a:r>
              <a:rPr dirty="0" err="1"/>
              <a:t>quiere</a:t>
            </a:r>
            <a:r>
              <a:rPr dirty="0"/>
              <a:t> </a:t>
            </a:r>
            <a:r>
              <a:rPr dirty="0" err="1"/>
              <a:t>decir</a:t>
            </a:r>
            <a:r>
              <a:rPr dirty="0"/>
              <a:t>. 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definido</a:t>
            </a:r>
            <a:r>
              <a:rPr dirty="0"/>
              <a:t> en el verso 29, que dice: “</a:t>
            </a:r>
            <a:r>
              <a:rPr dirty="0" err="1"/>
              <a:t>Porque</a:t>
            </a:r>
            <a:r>
              <a:rPr dirty="0"/>
              <a:t> Dios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sabía</a:t>
            </a:r>
            <a:r>
              <a:rPr dirty="0"/>
              <a:t> a </a:t>
            </a:r>
            <a:r>
              <a:rPr dirty="0" err="1"/>
              <a:t>quiénes</a:t>
            </a:r>
            <a:r>
              <a:rPr dirty="0"/>
              <a:t> </a:t>
            </a:r>
            <a:r>
              <a:rPr dirty="0" err="1"/>
              <a:t>iba</a:t>
            </a:r>
            <a:r>
              <a:rPr dirty="0"/>
              <a:t> a </a:t>
            </a:r>
            <a:r>
              <a:rPr dirty="0" err="1"/>
              <a:t>elegir</a:t>
            </a:r>
            <a:r>
              <a:rPr dirty="0"/>
              <a:t>, y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había</a:t>
            </a:r>
            <a:r>
              <a:rPr dirty="0"/>
              <a:t> </a:t>
            </a:r>
            <a:r>
              <a:rPr dirty="0" err="1"/>
              <a:t>decidido</a:t>
            </a:r>
            <a:r>
              <a:rPr dirty="0"/>
              <a:t> que </a:t>
            </a:r>
            <a:r>
              <a:rPr dirty="0" err="1"/>
              <a:t>fueran</a:t>
            </a:r>
            <a:r>
              <a:rPr dirty="0"/>
              <a:t>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significa</a:t>
            </a:r>
            <a:r>
              <a:rPr dirty="0"/>
              <a:t> “</a:t>
            </a:r>
            <a:r>
              <a:rPr dirty="0" err="1"/>
              <a:t>convertirnos</a:t>
            </a:r>
            <a:r>
              <a:rPr dirty="0"/>
              <a:t> en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 </a:t>
            </a:r>
          </a:p>
          <a:p>
            <a:r>
              <a:rPr dirty="0"/>
              <a:t>¡La meta de Dios para </a:t>
            </a:r>
            <a:r>
              <a:rPr dirty="0" err="1"/>
              <a:t>ti</a:t>
            </a:r>
            <a:r>
              <a:rPr dirty="0"/>
              <a:t> y para </a:t>
            </a:r>
            <a:r>
              <a:rPr dirty="0" err="1"/>
              <a:t>mí</a:t>
            </a:r>
            <a:r>
              <a:rPr dirty="0"/>
              <a:t> –y para los </a:t>
            </a:r>
            <a:r>
              <a:rPr dirty="0" err="1"/>
              <a:t>niños</a:t>
            </a:r>
            <a:r>
              <a:rPr dirty="0"/>
              <a:t> que </a:t>
            </a:r>
            <a:r>
              <a:rPr dirty="0" err="1"/>
              <a:t>enseñamos</a:t>
            </a:r>
            <a:r>
              <a:rPr dirty="0"/>
              <a:t>– es que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volvamos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parecidos</a:t>
            </a:r>
            <a:r>
              <a:rPr dirty="0"/>
              <a:t> a Cristo! Y ese </a:t>
            </a:r>
            <a:r>
              <a:rPr dirty="0" err="1"/>
              <a:t>proceso</a:t>
            </a:r>
            <a:r>
              <a:rPr dirty="0"/>
              <a:t> –de </a:t>
            </a:r>
            <a:r>
              <a:rPr dirty="0" err="1"/>
              <a:t>convertirnos</a:t>
            </a:r>
            <a:r>
              <a:rPr dirty="0"/>
              <a:t> o ser </a:t>
            </a:r>
            <a:r>
              <a:rPr dirty="0" err="1"/>
              <a:t>transformados</a:t>
            </a:r>
            <a:r>
              <a:rPr dirty="0"/>
              <a:t> a la imagen de Cristo– es la formación espiritual.</a:t>
            </a:r>
          </a:p>
        </p:txBody>
      </p:sp>
    </p:spTree>
    <p:extLst>
      <p:ext uri="{BB962C8B-B14F-4D97-AF65-F5344CB8AC3E}">
        <p14:creationId xmlns:p14="http://schemas.microsoft.com/office/powerpoint/2010/main" val="2581579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hora </a:t>
            </a:r>
            <a:r>
              <a:rPr dirty="0" err="1"/>
              <a:t>permítanme</a:t>
            </a:r>
            <a:r>
              <a:rPr dirty="0"/>
              <a:t> </a:t>
            </a:r>
            <a:r>
              <a:rPr dirty="0" err="1"/>
              <a:t>contarles</a:t>
            </a:r>
            <a:r>
              <a:rPr dirty="0"/>
              <a:t> </a:t>
            </a:r>
            <a:r>
              <a:rPr dirty="0" err="1"/>
              <a:t>cuál</a:t>
            </a:r>
            <a:r>
              <a:rPr dirty="0"/>
              <a:t> es </a:t>
            </a:r>
            <a:r>
              <a:rPr dirty="0" err="1"/>
              <a:t>nuestra</a:t>
            </a:r>
            <a:r>
              <a:rPr dirty="0"/>
              <a:t> </a:t>
            </a:r>
            <a:r>
              <a:rPr dirty="0" err="1"/>
              <a:t>definición</a:t>
            </a:r>
            <a:r>
              <a:rPr dirty="0"/>
              <a:t> de formación espiritual, y la que </a:t>
            </a:r>
            <a:r>
              <a:rPr dirty="0" err="1"/>
              <a:t>usaremos</a:t>
            </a:r>
            <a:r>
              <a:rPr dirty="0"/>
              <a:t> </a:t>
            </a:r>
            <a:r>
              <a:rPr dirty="0" err="1"/>
              <a:t>mientras</a:t>
            </a:r>
            <a:r>
              <a:rPr dirty="0"/>
              <a:t> </a:t>
            </a:r>
            <a:r>
              <a:rPr dirty="0" err="1"/>
              <a:t>aprendemos</a:t>
            </a:r>
            <a:r>
              <a:rPr dirty="0"/>
              <a:t> hoy. ¡Es </a:t>
            </a:r>
            <a:r>
              <a:rPr dirty="0" err="1"/>
              <a:t>muy</a:t>
            </a:r>
            <a:r>
              <a:rPr dirty="0"/>
              <a:t> similar a </a:t>
            </a:r>
            <a:r>
              <a:rPr dirty="0" err="1"/>
              <a:t>muchas</a:t>
            </a:r>
            <a:r>
              <a:rPr dirty="0"/>
              <a:t> de sus </a:t>
            </a:r>
            <a:r>
              <a:rPr dirty="0" err="1"/>
              <a:t>respuestas</a:t>
            </a:r>
            <a:r>
              <a:rPr dirty="0"/>
              <a:t>... y </a:t>
            </a:r>
            <a:r>
              <a:rPr dirty="0" err="1"/>
              <a:t>muy</a:t>
            </a:r>
            <a:r>
              <a:rPr dirty="0"/>
              <a:t> simple!</a:t>
            </a:r>
          </a:p>
          <a:p>
            <a:r>
              <a:rPr dirty="0"/>
              <a:t>La formación espiritual es el </a:t>
            </a:r>
            <a:r>
              <a:rPr dirty="0" err="1"/>
              <a:t>proceso</a:t>
            </a:r>
            <a:r>
              <a:rPr dirty="0"/>
              <a:t> de </a:t>
            </a:r>
            <a:r>
              <a:rPr dirty="0" err="1"/>
              <a:t>convertirnos</a:t>
            </a:r>
            <a:r>
              <a:rPr dirty="0"/>
              <a:t> a la imagen de Cristo. </a:t>
            </a:r>
          </a:p>
          <a:p>
            <a:r>
              <a:rPr dirty="0"/>
              <a:t>¡</a:t>
            </a:r>
            <a:r>
              <a:rPr dirty="0" err="1"/>
              <a:t>Eso</a:t>
            </a:r>
            <a:r>
              <a:rPr dirty="0"/>
              <a:t> es </a:t>
            </a:r>
            <a:r>
              <a:rPr dirty="0" err="1"/>
              <a:t>todo</a:t>
            </a:r>
            <a:r>
              <a:rPr dirty="0"/>
              <a:t>! Y </a:t>
            </a:r>
            <a:r>
              <a:rPr dirty="0" err="1"/>
              <a:t>proviene</a:t>
            </a:r>
            <a:r>
              <a:rPr dirty="0"/>
              <a:t> de </a:t>
            </a:r>
            <a:r>
              <a:rPr dirty="0" err="1"/>
              <a:t>Romanos</a:t>
            </a:r>
            <a:r>
              <a:rPr dirty="0"/>
              <a:t> 8:29</a:t>
            </a:r>
          </a:p>
          <a:p>
            <a:r>
              <a:rPr dirty="0" err="1"/>
              <a:t>Muchos</a:t>
            </a:r>
            <a:r>
              <a:rPr dirty="0"/>
              <a:t> de </a:t>
            </a:r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estamos</a:t>
            </a:r>
            <a:r>
              <a:rPr dirty="0"/>
              <a:t> </a:t>
            </a:r>
            <a:r>
              <a:rPr dirty="0" err="1"/>
              <a:t>familiarizados</a:t>
            </a:r>
            <a:r>
              <a:rPr dirty="0"/>
              <a:t> con </a:t>
            </a:r>
            <a:r>
              <a:rPr dirty="0" err="1"/>
              <a:t>Romanos</a:t>
            </a:r>
            <a:r>
              <a:rPr dirty="0"/>
              <a:t> 8:28 que dice que: “</a:t>
            </a:r>
            <a:r>
              <a:rPr dirty="0" err="1"/>
              <a:t>Sabemos</a:t>
            </a:r>
            <a:r>
              <a:rPr dirty="0"/>
              <a:t> que Dios </a:t>
            </a:r>
            <a:r>
              <a:rPr dirty="0" err="1"/>
              <a:t>va</a:t>
            </a:r>
            <a:r>
              <a:rPr dirty="0"/>
              <a:t> </a:t>
            </a:r>
            <a:r>
              <a:rPr dirty="0" err="1"/>
              <a:t>preparando</a:t>
            </a:r>
            <a:r>
              <a:rPr dirty="0"/>
              <a:t> </a:t>
            </a:r>
            <a:r>
              <a:rPr dirty="0" err="1"/>
              <a:t>todo</a:t>
            </a:r>
            <a:r>
              <a:rPr dirty="0"/>
              <a:t> para el bien de los que lo </a:t>
            </a:r>
            <a:r>
              <a:rPr dirty="0" err="1"/>
              <a:t>aman</a:t>
            </a:r>
            <a:r>
              <a:rPr dirty="0"/>
              <a:t>, es </a:t>
            </a:r>
            <a:r>
              <a:rPr dirty="0" err="1"/>
              <a:t>decir</a:t>
            </a:r>
            <a:r>
              <a:rPr dirty="0"/>
              <a:t>, de los que </a:t>
            </a:r>
            <a:r>
              <a:rPr dirty="0" err="1"/>
              <a:t>él</a:t>
            </a:r>
            <a:r>
              <a:rPr dirty="0"/>
              <a:t> ha </a:t>
            </a:r>
            <a:r>
              <a:rPr dirty="0" err="1"/>
              <a:t>llamado</a:t>
            </a:r>
            <a:r>
              <a:rPr dirty="0"/>
              <a:t> de </a:t>
            </a:r>
            <a:r>
              <a:rPr dirty="0" err="1"/>
              <a:t>acuerdo</a:t>
            </a:r>
            <a:r>
              <a:rPr dirty="0"/>
              <a:t> con </a:t>
            </a:r>
            <a:r>
              <a:rPr dirty="0" err="1"/>
              <a:t>su</a:t>
            </a:r>
            <a:r>
              <a:rPr dirty="0"/>
              <a:t> plan” (TLA).</a:t>
            </a:r>
          </a:p>
          <a:p>
            <a:r>
              <a:rPr dirty="0"/>
              <a:t>A menudo, sin embargo, </a:t>
            </a:r>
            <a:r>
              <a:rPr dirty="0" err="1"/>
              <a:t>nosotros</a:t>
            </a:r>
            <a:r>
              <a:rPr dirty="0"/>
              <a:t> mal </a:t>
            </a:r>
            <a:r>
              <a:rPr dirty="0" err="1"/>
              <a:t>interpretamos</a:t>
            </a:r>
            <a:r>
              <a:rPr dirty="0"/>
              <a:t> lo que </a:t>
            </a:r>
            <a:r>
              <a:rPr dirty="0" err="1"/>
              <a:t>significa</a:t>
            </a:r>
            <a:r>
              <a:rPr dirty="0"/>
              <a:t> “bien” en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versículo</a:t>
            </a:r>
            <a:r>
              <a:rPr dirty="0"/>
              <a:t>. </a:t>
            </a:r>
            <a:r>
              <a:rPr dirty="0" err="1"/>
              <a:t>Pensamos</a:t>
            </a:r>
            <a:r>
              <a:rPr dirty="0"/>
              <a:t> que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amamos</a:t>
            </a:r>
            <a:r>
              <a:rPr dirty="0"/>
              <a:t> a Dios y </a:t>
            </a:r>
            <a:r>
              <a:rPr dirty="0" err="1"/>
              <a:t>somos</a:t>
            </a:r>
            <a:r>
              <a:rPr dirty="0"/>
              <a:t> </a:t>
            </a:r>
            <a:r>
              <a:rPr dirty="0" err="1"/>
              <a:t>llamados</a:t>
            </a:r>
            <a:r>
              <a:rPr dirty="0"/>
              <a:t> a </a:t>
            </a:r>
            <a:r>
              <a:rPr dirty="0" err="1"/>
              <a:t>servirle</a:t>
            </a:r>
            <a:r>
              <a:rPr dirty="0"/>
              <a:t> a </a:t>
            </a:r>
            <a:r>
              <a:rPr dirty="0" err="1"/>
              <a:t>Él</a:t>
            </a:r>
            <a:r>
              <a:rPr dirty="0"/>
              <a:t>, </a:t>
            </a:r>
            <a:r>
              <a:rPr dirty="0" err="1"/>
              <a:t>todas</a:t>
            </a:r>
            <a:r>
              <a:rPr dirty="0"/>
              <a:t> las </a:t>
            </a:r>
            <a:r>
              <a:rPr dirty="0" err="1"/>
              <a:t>cosas</a:t>
            </a:r>
            <a:r>
              <a:rPr dirty="0"/>
              <a:t> </a:t>
            </a:r>
            <a:r>
              <a:rPr dirty="0" err="1"/>
              <a:t>saldrán</a:t>
            </a:r>
            <a:r>
              <a:rPr dirty="0"/>
              <a:t> “para bien”. Pero </a:t>
            </a:r>
            <a:r>
              <a:rPr dirty="0" err="1"/>
              <a:t>esto</a:t>
            </a:r>
            <a:r>
              <a:rPr dirty="0"/>
              <a:t> no es lo que </a:t>
            </a:r>
            <a:r>
              <a:rPr dirty="0" err="1"/>
              <a:t>quiere</a:t>
            </a:r>
            <a:r>
              <a:rPr dirty="0"/>
              <a:t> </a:t>
            </a:r>
            <a:r>
              <a:rPr dirty="0" err="1"/>
              <a:t>decir</a:t>
            </a:r>
            <a:r>
              <a:rPr dirty="0"/>
              <a:t>. 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definido</a:t>
            </a:r>
            <a:r>
              <a:rPr dirty="0"/>
              <a:t> en el verso 29, que dice: “</a:t>
            </a:r>
            <a:r>
              <a:rPr dirty="0" err="1"/>
              <a:t>Porque</a:t>
            </a:r>
            <a:r>
              <a:rPr dirty="0"/>
              <a:t> Dios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sabía</a:t>
            </a:r>
            <a:r>
              <a:rPr dirty="0"/>
              <a:t> a </a:t>
            </a:r>
            <a:r>
              <a:rPr dirty="0" err="1"/>
              <a:t>quiénes</a:t>
            </a:r>
            <a:r>
              <a:rPr dirty="0"/>
              <a:t> </a:t>
            </a:r>
            <a:r>
              <a:rPr dirty="0" err="1"/>
              <a:t>iba</a:t>
            </a:r>
            <a:r>
              <a:rPr dirty="0"/>
              <a:t> a </a:t>
            </a:r>
            <a:r>
              <a:rPr dirty="0" err="1"/>
              <a:t>elegir</a:t>
            </a:r>
            <a:r>
              <a:rPr dirty="0"/>
              <a:t>, y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había</a:t>
            </a:r>
            <a:r>
              <a:rPr dirty="0"/>
              <a:t> </a:t>
            </a:r>
            <a:r>
              <a:rPr dirty="0" err="1"/>
              <a:t>decidido</a:t>
            </a:r>
            <a:r>
              <a:rPr dirty="0"/>
              <a:t> que </a:t>
            </a:r>
            <a:r>
              <a:rPr dirty="0" err="1"/>
              <a:t>fueran</a:t>
            </a:r>
            <a:r>
              <a:rPr dirty="0"/>
              <a:t>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significa</a:t>
            </a:r>
            <a:r>
              <a:rPr dirty="0"/>
              <a:t> “</a:t>
            </a:r>
            <a:r>
              <a:rPr dirty="0" err="1"/>
              <a:t>convertirnos</a:t>
            </a:r>
            <a:r>
              <a:rPr dirty="0"/>
              <a:t> en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 </a:t>
            </a:r>
          </a:p>
          <a:p>
            <a:r>
              <a:rPr dirty="0"/>
              <a:t>¡La meta de Dios para </a:t>
            </a:r>
            <a:r>
              <a:rPr dirty="0" err="1"/>
              <a:t>ti</a:t>
            </a:r>
            <a:r>
              <a:rPr dirty="0"/>
              <a:t> y para </a:t>
            </a:r>
            <a:r>
              <a:rPr dirty="0" err="1"/>
              <a:t>mí</a:t>
            </a:r>
            <a:r>
              <a:rPr dirty="0"/>
              <a:t> –y para los </a:t>
            </a:r>
            <a:r>
              <a:rPr dirty="0" err="1"/>
              <a:t>niños</a:t>
            </a:r>
            <a:r>
              <a:rPr dirty="0"/>
              <a:t> que </a:t>
            </a:r>
            <a:r>
              <a:rPr dirty="0" err="1"/>
              <a:t>enseñamos</a:t>
            </a:r>
            <a:r>
              <a:rPr dirty="0"/>
              <a:t>– es que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volvamos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parecidos</a:t>
            </a:r>
            <a:r>
              <a:rPr dirty="0"/>
              <a:t> a Cristo! Y ese </a:t>
            </a:r>
            <a:r>
              <a:rPr dirty="0" err="1"/>
              <a:t>proceso</a:t>
            </a:r>
            <a:r>
              <a:rPr dirty="0"/>
              <a:t> –de </a:t>
            </a:r>
            <a:r>
              <a:rPr dirty="0" err="1"/>
              <a:t>convertirnos</a:t>
            </a:r>
            <a:r>
              <a:rPr dirty="0"/>
              <a:t> o ser </a:t>
            </a:r>
            <a:r>
              <a:rPr dirty="0" err="1"/>
              <a:t>transformados</a:t>
            </a:r>
            <a:r>
              <a:rPr dirty="0"/>
              <a:t> a la imagen de Cristo– es la formación espiritual.</a:t>
            </a:r>
          </a:p>
        </p:txBody>
      </p:sp>
    </p:spTree>
    <p:extLst>
      <p:ext uri="{BB962C8B-B14F-4D97-AF65-F5344CB8AC3E}">
        <p14:creationId xmlns:p14="http://schemas.microsoft.com/office/powerpoint/2010/main" val="2879165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hora </a:t>
            </a:r>
            <a:r>
              <a:rPr dirty="0" err="1"/>
              <a:t>permítanme</a:t>
            </a:r>
            <a:r>
              <a:rPr dirty="0"/>
              <a:t> </a:t>
            </a:r>
            <a:r>
              <a:rPr dirty="0" err="1"/>
              <a:t>contarles</a:t>
            </a:r>
            <a:r>
              <a:rPr dirty="0"/>
              <a:t> </a:t>
            </a:r>
            <a:r>
              <a:rPr dirty="0" err="1"/>
              <a:t>cuál</a:t>
            </a:r>
            <a:r>
              <a:rPr dirty="0"/>
              <a:t> es </a:t>
            </a:r>
            <a:r>
              <a:rPr dirty="0" err="1"/>
              <a:t>nuestra</a:t>
            </a:r>
            <a:r>
              <a:rPr dirty="0"/>
              <a:t> </a:t>
            </a:r>
            <a:r>
              <a:rPr dirty="0" err="1"/>
              <a:t>definición</a:t>
            </a:r>
            <a:r>
              <a:rPr dirty="0"/>
              <a:t> de formación espiritual, y la que </a:t>
            </a:r>
            <a:r>
              <a:rPr dirty="0" err="1"/>
              <a:t>usaremos</a:t>
            </a:r>
            <a:r>
              <a:rPr dirty="0"/>
              <a:t> </a:t>
            </a:r>
            <a:r>
              <a:rPr dirty="0" err="1"/>
              <a:t>mientras</a:t>
            </a:r>
            <a:r>
              <a:rPr dirty="0"/>
              <a:t> </a:t>
            </a:r>
            <a:r>
              <a:rPr dirty="0" err="1"/>
              <a:t>aprendemos</a:t>
            </a:r>
            <a:r>
              <a:rPr dirty="0"/>
              <a:t> hoy. ¡Es </a:t>
            </a:r>
            <a:r>
              <a:rPr dirty="0" err="1"/>
              <a:t>muy</a:t>
            </a:r>
            <a:r>
              <a:rPr dirty="0"/>
              <a:t> similar a </a:t>
            </a:r>
            <a:r>
              <a:rPr dirty="0" err="1"/>
              <a:t>muchas</a:t>
            </a:r>
            <a:r>
              <a:rPr dirty="0"/>
              <a:t> de sus </a:t>
            </a:r>
            <a:r>
              <a:rPr dirty="0" err="1"/>
              <a:t>respuestas</a:t>
            </a:r>
            <a:r>
              <a:rPr dirty="0"/>
              <a:t>... y </a:t>
            </a:r>
            <a:r>
              <a:rPr dirty="0" err="1"/>
              <a:t>muy</a:t>
            </a:r>
            <a:r>
              <a:rPr dirty="0"/>
              <a:t> simple!</a:t>
            </a:r>
          </a:p>
          <a:p>
            <a:r>
              <a:rPr dirty="0"/>
              <a:t>La formación espiritual es el </a:t>
            </a:r>
            <a:r>
              <a:rPr dirty="0" err="1"/>
              <a:t>proceso</a:t>
            </a:r>
            <a:r>
              <a:rPr dirty="0"/>
              <a:t> de </a:t>
            </a:r>
            <a:r>
              <a:rPr dirty="0" err="1"/>
              <a:t>convertirnos</a:t>
            </a:r>
            <a:r>
              <a:rPr dirty="0"/>
              <a:t> a la imagen de Cristo. </a:t>
            </a:r>
          </a:p>
          <a:p>
            <a:r>
              <a:rPr dirty="0"/>
              <a:t>¡</a:t>
            </a:r>
            <a:r>
              <a:rPr dirty="0" err="1"/>
              <a:t>Eso</a:t>
            </a:r>
            <a:r>
              <a:rPr dirty="0"/>
              <a:t> es </a:t>
            </a:r>
            <a:r>
              <a:rPr dirty="0" err="1"/>
              <a:t>todo</a:t>
            </a:r>
            <a:r>
              <a:rPr dirty="0"/>
              <a:t>! Y </a:t>
            </a:r>
            <a:r>
              <a:rPr dirty="0" err="1"/>
              <a:t>proviene</a:t>
            </a:r>
            <a:r>
              <a:rPr dirty="0"/>
              <a:t> de </a:t>
            </a:r>
            <a:r>
              <a:rPr dirty="0" err="1"/>
              <a:t>Romanos</a:t>
            </a:r>
            <a:r>
              <a:rPr dirty="0"/>
              <a:t> 8:29</a:t>
            </a:r>
          </a:p>
          <a:p>
            <a:r>
              <a:rPr dirty="0" err="1"/>
              <a:t>Muchos</a:t>
            </a:r>
            <a:r>
              <a:rPr dirty="0"/>
              <a:t> de </a:t>
            </a:r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estamos</a:t>
            </a:r>
            <a:r>
              <a:rPr dirty="0"/>
              <a:t> </a:t>
            </a:r>
            <a:r>
              <a:rPr dirty="0" err="1"/>
              <a:t>familiarizados</a:t>
            </a:r>
            <a:r>
              <a:rPr dirty="0"/>
              <a:t> con </a:t>
            </a:r>
            <a:r>
              <a:rPr dirty="0" err="1"/>
              <a:t>Romanos</a:t>
            </a:r>
            <a:r>
              <a:rPr dirty="0"/>
              <a:t> 8:28 que dice que: “</a:t>
            </a:r>
            <a:r>
              <a:rPr dirty="0" err="1"/>
              <a:t>Sabemos</a:t>
            </a:r>
            <a:r>
              <a:rPr dirty="0"/>
              <a:t> que Dios </a:t>
            </a:r>
            <a:r>
              <a:rPr dirty="0" err="1"/>
              <a:t>va</a:t>
            </a:r>
            <a:r>
              <a:rPr dirty="0"/>
              <a:t> </a:t>
            </a:r>
            <a:r>
              <a:rPr dirty="0" err="1"/>
              <a:t>preparando</a:t>
            </a:r>
            <a:r>
              <a:rPr dirty="0"/>
              <a:t> </a:t>
            </a:r>
            <a:r>
              <a:rPr dirty="0" err="1"/>
              <a:t>todo</a:t>
            </a:r>
            <a:r>
              <a:rPr dirty="0"/>
              <a:t> para el bien de los que lo </a:t>
            </a:r>
            <a:r>
              <a:rPr dirty="0" err="1"/>
              <a:t>aman</a:t>
            </a:r>
            <a:r>
              <a:rPr dirty="0"/>
              <a:t>, es </a:t>
            </a:r>
            <a:r>
              <a:rPr dirty="0" err="1"/>
              <a:t>decir</a:t>
            </a:r>
            <a:r>
              <a:rPr dirty="0"/>
              <a:t>, de los que </a:t>
            </a:r>
            <a:r>
              <a:rPr dirty="0" err="1"/>
              <a:t>él</a:t>
            </a:r>
            <a:r>
              <a:rPr dirty="0"/>
              <a:t> ha </a:t>
            </a:r>
            <a:r>
              <a:rPr dirty="0" err="1"/>
              <a:t>llamado</a:t>
            </a:r>
            <a:r>
              <a:rPr dirty="0"/>
              <a:t> de </a:t>
            </a:r>
            <a:r>
              <a:rPr dirty="0" err="1"/>
              <a:t>acuerdo</a:t>
            </a:r>
            <a:r>
              <a:rPr dirty="0"/>
              <a:t> con </a:t>
            </a:r>
            <a:r>
              <a:rPr dirty="0" err="1"/>
              <a:t>su</a:t>
            </a:r>
            <a:r>
              <a:rPr dirty="0"/>
              <a:t> plan” (TLA).</a:t>
            </a:r>
          </a:p>
          <a:p>
            <a:r>
              <a:rPr dirty="0"/>
              <a:t>A menudo, sin embargo, </a:t>
            </a:r>
            <a:r>
              <a:rPr dirty="0" err="1"/>
              <a:t>nosotros</a:t>
            </a:r>
            <a:r>
              <a:rPr dirty="0"/>
              <a:t> mal </a:t>
            </a:r>
            <a:r>
              <a:rPr dirty="0" err="1"/>
              <a:t>interpretamos</a:t>
            </a:r>
            <a:r>
              <a:rPr dirty="0"/>
              <a:t> lo que </a:t>
            </a:r>
            <a:r>
              <a:rPr dirty="0" err="1"/>
              <a:t>significa</a:t>
            </a:r>
            <a:r>
              <a:rPr dirty="0"/>
              <a:t> “bien” en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versículo</a:t>
            </a:r>
            <a:r>
              <a:rPr dirty="0"/>
              <a:t>. </a:t>
            </a:r>
            <a:r>
              <a:rPr dirty="0" err="1"/>
              <a:t>Pensamos</a:t>
            </a:r>
            <a:r>
              <a:rPr dirty="0"/>
              <a:t> que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amamos</a:t>
            </a:r>
            <a:r>
              <a:rPr dirty="0"/>
              <a:t> a Dios y </a:t>
            </a:r>
            <a:r>
              <a:rPr dirty="0" err="1"/>
              <a:t>somos</a:t>
            </a:r>
            <a:r>
              <a:rPr dirty="0"/>
              <a:t> </a:t>
            </a:r>
            <a:r>
              <a:rPr dirty="0" err="1"/>
              <a:t>llamados</a:t>
            </a:r>
            <a:r>
              <a:rPr dirty="0"/>
              <a:t> a </a:t>
            </a:r>
            <a:r>
              <a:rPr dirty="0" err="1"/>
              <a:t>servirle</a:t>
            </a:r>
            <a:r>
              <a:rPr dirty="0"/>
              <a:t> a </a:t>
            </a:r>
            <a:r>
              <a:rPr dirty="0" err="1"/>
              <a:t>Él</a:t>
            </a:r>
            <a:r>
              <a:rPr dirty="0"/>
              <a:t>, </a:t>
            </a:r>
            <a:r>
              <a:rPr dirty="0" err="1"/>
              <a:t>todas</a:t>
            </a:r>
            <a:r>
              <a:rPr dirty="0"/>
              <a:t> las </a:t>
            </a:r>
            <a:r>
              <a:rPr dirty="0" err="1"/>
              <a:t>cosas</a:t>
            </a:r>
            <a:r>
              <a:rPr dirty="0"/>
              <a:t> </a:t>
            </a:r>
            <a:r>
              <a:rPr dirty="0" err="1"/>
              <a:t>saldrán</a:t>
            </a:r>
            <a:r>
              <a:rPr dirty="0"/>
              <a:t> “para bien”. Pero </a:t>
            </a:r>
            <a:r>
              <a:rPr dirty="0" err="1"/>
              <a:t>esto</a:t>
            </a:r>
            <a:r>
              <a:rPr dirty="0"/>
              <a:t> no es lo que </a:t>
            </a:r>
            <a:r>
              <a:rPr dirty="0" err="1"/>
              <a:t>quiere</a:t>
            </a:r>
            <a:r>
              <a:rPr dirty="0"/>
              <a:t> </a:t>
            </a:r>
            <a:r>
              <a:rPr dirty="0" err="1"/>
              <a:t>decir</a:t>
            </a:r>
            <a:r>
              <a:rPr dirty="0"/>
              <a:t>. 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definido</a:t>
            </a:r>
            <a:r>
              <a:rPr dirty="0"/>
              <a:t> en el verso 29, que dice: “</a:t>
            </a:r>
            <a:r>
              <a:rPr dirty="0" err="1"/>
              <a:t>Porque</a:t>
            </a:r>
            <a:r>
              <a:rPr dirty="0"/>
              <a:t> Dios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sabía</a:t>
            </a:r>
            <a:r>
              <a:rPr dirty="0"/>
              <a:t> a </a:t>
            </a:r>
            <a:r>
              <a:rPr dirty="0" err="1"/>
              <a:t>quiénes</a:t>
            </a:r>
            <a:r>
              <a:rPr dirty="0"/>
              <a:t> </a:t>
            </a:r>
            <a:r>
              <a:rPr dirty="0" err="1"/>
              <a:t>iba</a:t>
            </a:r>
            <a:r>
              <a:rPr dirty="0"/>
              <a:t> a </a:t>
            </a:r>
            <a:r>
              <a:rPr dirty="0" err="1"/>
              <a:t>elegir</a:t>
            </a:r>
            <a:r>
              <a:rPr dirty="0"/>
              <a:t>, y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había</a:t>
            </a:r>
            <a:r>
              <a:rPr dirty="0"/>
              <a:t> </a:t>
            </a:r>
            <a:r>
              <a:rPr dirty="0" err="1"/>
              <a:t>decidido</a:t>
            </a:r>
            <a:r>
              <a:rPr dirty="0"/>
              <a:t> que </a:t>
            </a:r>
            <a:r>
              <a:rPr dirty="0" err="1"/>
              <a:t>fueran</a:t>
            </a:r>
            <a:r>
              <a:rPr dirty="0"/>
              <a:t>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significa</a:t>
            </a:r>
            <a:r>
              <a:rPr dirty="0"/>
              <a:t> “</a:t>
            </a:r>
            <a:r>
              <a:rPr dirty="0" err="1"/>
              <a:t>convertirnos</a:t>
            </a:r>
            <a:r>
              <a:rPr dirty="0"/>
              <a:t> en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 </a:t>
            </a:r>
          </a:p>
          <a:p>
            <a:r>
              <a:rPr dirty="0"/>
              <a:t>¡La meta de Dios para </a:t>
            </a:r>
            <a:r>
              <a:rPr dirty="0" err="1"/>
              <a:t>ti</a:t>
            </a:r>
            <a:r>
              <a:rPr dirty="0"/>
              <a:t> y para </a:t>
            </a:r>
            <a:r>
              <a:rPr dirty="0" err="1"/>
              <a:t>mí</a:t>
            </a:r>
            <a:r>
              <a:rPr dirty="0"/>
              <a:t> –y para los </a:t>
            </a:r>
            <a:r>
              <a:rPr dirty="0" err="1"/>
              <a:t>niños</a:t>
            </a:r>
            <a:r>
              <a:rPr dirty="0"/>
              <a:t> que </a:t>
            </a:r>
            <a:r>
              <a:rPr dirty="0" err="1"/>
              <a:t>enseñamos</a:t>
            </a:r>
            <a:r>
              <a:rPr dirty="0"/>
              <a:t>– es que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volvamos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parecidos</a:t>
            </a:r>
            <a:r>
              <a:rPr dirty="0"/>
              <a:t> a Cristo! Y ese </a:t>
            </a:r>
            <a:r>
              <a:rPr dirty="0" err="1"/>
              <a:t>proceso</a:t>
            </a:r>
            <a:r>
              <a:rPr dirty="0"/>
              <a:t> –de </a:t>
            </a:r>
            <a:r>
              <a:rPr dirty="0" err="1"/>
              <a:t>convertirnos</a:t>
            </a:r>
            <a:r>
              <a:rPr dirty="0"/>
              <a:t> o ser </a:t>
            </a:r>
            <a:r>
              <a:rPr dirty="0" err="1"/>
              <a:t>transformados</a:t>
            </a:r>
            <a:r>
              <a:rPr dirty="0"/>
              <a:t> a la imagen de Cristo– es la formación espiritual.</a:t>
            </a:r>
          </a:p>
        </p:txBody>
      </p:sp>
    </p:spTree>
    <p:extLst>
      <p:ext uri="{BB962C8B-B14F-4D97-AF65-F5344CB8AC3E}">
        <p14:creationId xmlns:p14="http://schemas.microsoft.com/office/powerpoint/2010/main" val="1697755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hora </a:t>
            </a:r>
            <a:r>
              <a:rPr dirty="0" err="1"/>
              <a:t>permítanme</a:t>
            </a:r>
            <a:r>
              <a:rPr dirty="0"/>
              <a:t> </a:t>
            </a:r>
            <a:r>
              <a:rPr dirty="0" err="1"/>
              <a:t>contarles</a:t>
            </a:r>
            <a:r>
              <a:rPr dirty="0"/>
              <a:t> </a:t>
            </a:r>
            <a:r>
              <a:rPr dirty="0" err="1"/>
              <a:t>cuál</a:t>
            </a:r>
            <a:r>
              <a:rPr dirty="0"/>
              <a:t> es </a:t>
            </a:r>
            <a:r>
              <a:rPr dirty="0" err="1"/>
              <a:t>nuestra</a:t>
            </a:r>
            <a:r>
              <a:rPr dirty="0"/>
              <a:t> </a:t>
            </a:r>
            <a:r>
              <a:rPr dirty="0" err="1"/>
              <a:t>definición</a:t>
            </a:r>
            <a:r>
              <a:rPr dirty="0"/>
              <a:t> de formación espiritual, y la que </a:t>
            </a:r>
            <a:r>
              <a:rPr dirty="0" err="1"/>
              <a:t>usaremos</a:t>
            </a:r>
            <a:r>
              <a:rPr dirty="0"/>
              <a:t> </a:t>
            </a:r>
            <a:r>
              <a:rPr dirty="0" err="1"/>
              <a:t>mientras</a:t>
            </a:r>
            <a:r>
              <a:rPr dirty="0"/>
              <a:t> </a:t>
            </a:r>
            <a:r>
              <a:rPr dirty="0" err="1"/>
              <a:t>aprendemos</a:t>
            </a:r>
            <a:r>
              <a:rPr dirty="0"/>
              <a:t> hoy. ¡Es </a:t>
            </a:r>
            <a:r>
              <a:rPr dirty="0" err="1"/>
              <a:t>muy</a:t>
            </a:r>
            <a:r>
              <a:rPr dirty="0"/>
              <a:t> similar a </a:t>
            </a:r>
            <a:r>
              <a:rPr dirty="0" err="1"/>
              <a:t>muchas</a:t>
            </a:r>
            <a:r>
              <a:rPr dirty="0"/>
              <a:t> de sus </a:t>
            </a:r>
            <a:r>
              <a:rPr dirty="0" err="1"/>
              <a:t>respuestas</a:t>
            </a:r>
            <a:r>
              <a:rPr dirty="0"/>
              <a:t>... y </a:t>
            </a:r>
            <a:r>
              <a:rPr dirty="0" err="1"/>
              <a:t>muy</a:t>
            </a:r>
            <a:r>
              <a:rPr dirty="0"/>
              <a:t> simple!</a:t>
            </a:r>
          </a:p>
          <a:p>
            <a:r>
              <a:rPr dirty="0"/>
              <a:t>La formación espiritual es el </a:t>
            </a:r>
            <a:r>
              <a:rPr dirty="0" err="1"/>
              <a:t>proceso</a:t>
            </a:r>
            <a:r>
              <a:rPr dirty="0"/>
              <a:t> de </a:t>
            </a:r>
            <a:r>
              <a:rPr dirty="0" err="1"/>
              <a:t>convertirnos</a:t>
            </a:r>
            <a:r>
              <a:rPr dirty="0"/>
              <a:t> a la imagen de Cristo. </a:t>
            </a:r>
          </a:p>
          <a:p>
            <a:r>
              <a:rPr dirty="0"/>
              <a:t>¡</a:t>
            </a:r>
            <a:r>
              <a:rPr dirty="0" err="1"/>
              <a:t>Eso</a:t>
            </a:r>
            <a:r>
              <a:rPr dirty="0"/>
              <a:t> es </a:t>
            </a:r>
            <a:r>
              <a:rPr dirty="0" err="1"/>
              <a:t>todo</a:t>
            </a:r>
            <a:r>
              <a:rPr dirty="0"/>
              <a:t>! Y </a:t>
            </a:r>
            <a:r>
              <a:rPr dirty="0" err="1"/>
              <a:t>proviene</a:t>
            </a:r>
            <a:r>
              <a:rPr dirty="0"/>
              <a:t> de </a:t>
            </a:r>
            <a:r>
              <a:rPr dirty="0" err="1"/>
              <a:t>Romanos</a:t>
            </a:r>
            <a:r>
              <a:rPr dirty="0"/>
              <a:t> 8:29</a:t>
            </a:r>
          </a:p>
          <a:p>
            <a:r>
              <a:rPr dirty="0" err="1"/>
              <a:t>Muchos</a:t>
            </a:r>
            <a:r>
              <a:rPr dirty="0"/>
              <a:t> de </a:t>
            </a:r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estamos</a:t>
            </a:r>
            <a:r>
              <a:rPr dirty="0"/>
              <a:t> </a:t>
            </a:r>
            <a:r>
              <a:rPr dirty="0" err="1"/>
              <a:t>familiarizados</a:t>
            </a:r>
            <a:r>
              <a:rPr dirty="0"/>
              <a:t> con </a:t>
            </a:r>
            <a:r>
              <a:rPr dirty="0" err="1"/>
              <a:t>Romanos</a:t>
            </a:r>
            <a:r>
              <a:rPr dirty="0"/>
              <a:t> 8:28 que dice que: “</a:t>
            </a:r>
            <a:r>
              <a:rPr dirty="0" err="1"/>
              <a:t>Sabemos</a:t>
            </a:r>
            <a:r>
              <a:rPr dirty="0"/>
              <a:t> que Dios </a:t>
            </a:r>
            <a:r>
              <a:rPr dirty="0" err="1"/>
              <a:t>va</a:t>
            </a:r>
            <a:r>
              <a:rPr dirty="0"/>
              <a:t> </a:t>
            </a:r>
            <a:r>
              <a:rPr dirty="0" err="1"/>
              <a:t>preparando</a:t>
            </a:r>
            <a:r>
              <a:rPr dirty="0"/>
              <a:t> </a:t>
            </a:r>
            <a:r>
              <a:rPr dirty="0" err="1"/>
              <a:t>todo</a:t>
            </a:r>
            <a:r>
              <a:rPr dirty="0"/>
              <a:t> para el bien de los que lo </a:t>
            </a:r>
            <a:r>
              <a:rPr dirty="0" err="1"/>
              <a:t>aman</a:t>
            </a:r>
            <a:r>
              <a:rPr dirty="0"/>
              <a:t>, es </a:t>
            </a:r>
            <a:r>
              <a:rPr dirty="0" err="1"/>
              <a:t>decir</a:t>
            </a:r>
            <a:r>
              <a:rPr dirty="0"/>
              <a:t>, de los que </a:t>
            </a:r>
            <a:r>
              <a:rPr dirty="0" err="1"/>
              <a:t>él</a:t>
            </a:r>
            <a:r>
              <a:rPr dirty="0"/>
              <a:t> ha </a:t>
            </a:r>
            <a:r>
              <a:rPr dirty="0" err="1"/>
              <a:t>llamado</a:t>
            </a:r>
            <a:r>
              <a:rPr dirty="0"/>
              <a:t> de </a:t>
            </a:r>
            <a:r>
              <a:rPr dirty="0" err="1"/>
              <a:t>acuerdo</a:t>
            </a:r>
            <a:r>
              <a:rPr dirty="0"/>
              <a:t> con </a:t>
            </a:r>
            <a:r>
              <a:rPr dirty="0" err="1"/>
              <a:t>su</a:t>
            </a:r>
            <a:r>
              <a:rPr dirty="0"/>
              <a:t> plan” (TLA).</a:t>
            </a:r>
          </a:p>
          <a:p>
            <a:r>
              <a:rPr dirty="0"/>
              <a:t>A menudo, sin embargo, </a:t>
            </a:r>
            <a:r>
              <a:rPr dirty="0" err="1"/>
              <a:t>nosotros</a:t>
            </a:r>
            <a:r>
              <a:rPr dirty="0"/>
              <a:t> mal </a:t>
            </a:r>
            <a:r>
              <a:rPr dirty="0" err="1"/>
              <a:t>interpretamos</a:t>
            </a:r>
            <a:r>
              <a:rPr dirty="0"/>
              <a:t> lo que </a:t>
            </a:r>
            <a:r>
              <a:rPr dirty="0" err="1"/>
              <a:t>significa</a:t>
            </a:r>
            <a:r>
              <a:rPr dirty="0"/>
              <a:t> “bien” en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versículo</a:t>
            </a:r>
            <a:r>
              <a:rPr dirty="0"/>
              <a:t>. </a:t>
            </a:r>
            <a:r>
              <a:rPr dirty="0" err="1"/>
              <a:t>Pensamos</a:t>
            </a:r>
            <a:r>
              <a:rPr dirty="0"/>
              <a:t> que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amamos</a:t>
            </a:r>
            <a:r>
              <a:rPr dirty="0"/>
              <a:t> a Dios y </a:t>
            </a:r>
            <a:r>
              <a:rPr dirty="0" err="1"/>
              <a:t>somos</a:t>
            </a:r>
            <a:r>
              <a:rPr dirty="0"/>
              <a:t> </a:t>
            </a:r>
            <a:r>
              <a:rPr dirty="0" err="1"/>
              <a:t>llamados</a:t>
            </a:r>
            <a:r>
              <a:rPr dirty="0"/>
              <a:t> a </a:t>
            </a:r>
            <a:r>
              <a:rPr dirty="0" err="1"/>
              <a:t>servirle</a:t>
            </a:r>
            <a:r>
              <a:rPr dirty="0"/>
              <a:t> a </a:t>
            </a:r>
            <a:r>
              <a:rPr dirty="0" err="1"/>
              <a:t>Él</a:t>
            </a:r>
            <a:r>
              <a:rPr dirty="0"/>
              <a:t>, </a:t>
            </a:r>
            <a:r>
              <a:rPr dirty="0" err="1"/>
              <a:t>todas</a:t>
            </a:r>
            <a:r>
              <a:rPr dirty="0"/>
              <a:t> las </a:t>
            </a:r>
            <a:r>
              <a:rPr dirty="0" err="1"/>
              <a:t>cosas</a:t>
            </a:r>
            <a:r>
              <a:rPr dirty="0"/>
              <a:t> </a:t>
            </a:r>
            <a:r>
              <a:rPr dirty="0" err="1"/>
              <a:t>saldrán</a:t>
            </a:r>
            <a:r>
              <a:rPr dirty="0"/>
              <a:t> “para bien”. Pero </a:t>
            </a:r>
            <a:r>
              <a:rPr dirty="0" err="1"/>
              <a:t>esto</a:t>
            </a:r>
            <a:r>
              <a:rPr dirty="0"/>
              <a:t> no es lo que </a:t>
            </a:r>
            <a:r>
              <a:rPr dirty="0" err="1"/>
              <a:t>quiere</a:t>
            </a:r>
            <a:r>
              <a:rPr dirty="0"/>
              <a:t> </a:t>
            </a:r>
            <a:r>
              <a:rPr dirty="0" err="1"/>
              <a:t>decir</a:t>
            </a:r>
            <a:r>
              <a:rPr dirty="0"/>
              <a:t>. 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definido</a:t>
            </a:r>
            <a:r>
              <a:rPr dirty="0"/>
              <a:t> en el verso 29, que dice: “</a:t>
            </a:r>
            <a:r>
              <a:rPr dirty="0" err="1"/>
              <a:t>Porque</a:t>
            </a:r>
            <a:r>
              <a:rPr dirty="0"/>
              <a:t> Dios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sabía</a:t>
            </a:r>
            <a:r>
              <a:rPr dirty="0"/>
              <a:t> a </a:t>
            </a:r>
            <a:r>
              <a:rPr dirty="0" err="1"/>
              <a:t>quiénes</a:t>
            </a:r>
            <a:r>
              <a:rPr dirty="0"/>
              <a:t> </a:t>
            </a:r>
            <a:r>
              <a:rPr dirty="0" err="1"/>
              <a:t>iba</a:t>
            </a:r>
            <a:r>
              <a:rPr dirty="0"/>
              <a:t> a </a:t>
            </a:r>
            <a:r>
              <a:rPr dirty="0" err="1"/>
              <a:t>elegir</a:t>
            </a:r>
            <a:r>
              <a:rPr dirty="0"/>
              <a:t>, y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había</a:t>
            </a:r>
            <a:r>
              <a:rPr dirty="0"/>
              <a:t> </a:t>
            </a:r>
            <a:r>
              <a:rPr dirty="0" err="1"/>
              <a:t>decidido</a:t>
            </a:r>
            <a:r>
              <a:rPr dirty="0"/>
              <a:t> que </a:t>
            </a:r>
            <a:r>
              <a:rPr dirty="0" err="1"/>
              <a:t>fueran</a:t>
            </a:r>
            <a:r>
              <a:rPr dirty="0"/>
              <a:t>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</a:t>
            </a:r>
          </a:p>
          <a:p>
            <a:r>
              <a:rPr dirty="0"/>
              <a:t>El “bien” en el </a:t>
            </a:r>
            <a:r>
              <a:rPr dirty="0" err="1"/>
              <a:t>versículo</a:t>
            </a:r>
            <a:r>
              <a:rPr dirty="0"/>
              <a:t> 28 </a:t>
            </a:r>
            <a:r>
              <a:rPr dirty="0" err="1"/>
              <a:t>significa</a:t>
            </a:r>
            <a:r>
              <a:rPr dirty="0"/>
              <a:t> “</a:t>
            </a:r>
            <a:r>
              <a:rPr dirty="0" err="1"/>
              <a:t>convertirnos</a:t>
            </a:r>
            <a:r>
              <a:rPr dirty="0"/>
              <a:t> en </a:t>
            </a:r>
            <a:r>
              <a:rPr dirty="0" err="1"/>
              <a:t>semejantes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Hijo</a:t>
            </a:r>
            <a:r>
              <a:rPr dirty="0"/>
              <a:t>...” </a:t>
            </a:r>
          </a:p>
          <a:p>
            <a:r>
              <a:rPr dirty="0"/>
              <a:t>¡La meta de Dios para </a:t>
            </a:r>
            <a:r>
              <a:rPr dirty="0" err="1"/>
              <a:t>ti</a:t>
            </a:r>
            <a:r>
              <a:rPr dirty="0"/>
              <a:t> y para </a:t>
            </a:r>
            <a:r>
              <a:rPr dirty="0" err="1"/>
              <a:t>mí</a:t>
            </a:r>
            <a:r>
              <a:rPr dirty="0"/>
              <a:t> –y para los </a:t>
            </a:r>
            <a:r>
              <a:rPr dirty="0" err="1"/>
              <a:t>niños</a:t>
            </a:r>
            <a:r>
              <a:rPr dirty="0"/>
              <a:t> que </a:t>
            </a:r>
            <a:r>
              <a:rPr dirty="0" err="1"/>
              <a:t>enseñamos</a:t>
            </a:r>
            <a:r>
              <a:rPr dirty="0"/>
              <a:t>– es que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volvamos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parecidos</a:t>
            </a:r>
            <a:r>
              <a:rPr dirty="0"/>
              <a:t> a Cristo! Y ese </a:t>
            </a:r>
            <a:r>
              <a:rPr dirty="0" err="1"/>
              <a:t>proceso</a:t>
            </a:r>
            <a:r>
              <a:rPr dirty="0"/>
              <a:t> –de </a:t>
            </a:r>
            <a:r>
              <a:rPr dirty="0" err="1"/>
              <a:t>convertirnos</a:t>
            </a:r>
            <a:r>
              <a:rPr dirty="0"/>
              <a:t> o ser </a:t>
            </a:r>
            <a:r>
              <a:rPr dirty="0" err="1"/>
              <a:t>transformados</a:t>
            </a:r>
            <a:r>
              <a:rPr dirty="0"/>
              <a:t> a la imagen de Cristo– es la formación espiritual.</a:t>
            </a:r>
          </a:p>
        </p:txBody>
      </p:sp>
    </p:spTree>
    <p:extLst>
      <p:ext uri="{BB962C8B-B14F-4D97-AF65-F5344CB8AC3E}">
        <p14:creationId xmlns:p14="http://schemas.microsoft.com/office/powerpoint/2010/main" val="1674908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982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declaramos</a:t>
            </a:r>
            <a:r>
              <a:rPr dirty="0"/>
              <a:t> que la formación espiritual </a:t>
            </a:r>
            <a:r>
              <a:rPr dirty="0" err="1"/>
              <a:t>comienza</a:t>
            </a:r>
            <a:r>
              <a:rPr dirty="0"/>
              <a:t> con el </a:t>
            </a:r>
            <a:r>
              <a:rPr dirty="0" err="1"/>
              <a:t>entendimiento</a:t>
            </a:r>
            <a:r>
              <a:rPr dirty="0"/>
              <a:t> y la </a:t>
            </a:r>
            <a:r>
              <a:rPr dirty="0" err="1"/>
              <a:t>respuesta</a:t>
            </a:r>
            <a:r>
              <a:rPr dirty="0"/>
              <a:t> al </a:t>
            </a:r>
            <a:r>
              <a:rPr dirty="0" err="1"/>
              <a:t>Evangelio</a:t>
            </a:r>
            <a:r>
              <a:rPr dirty="0"/>
              <a:t>. </a:t>
            </a:r>
            <a:r>
              <a:rPr dirty="0" err="1"/>
              <a:t>Entonces</a:t>
            </a:r>
            <a:r>
              <a:rPr dirty="0"/>
              <a:t>, </a:t>
            </a:r>
            <a:r>
              <a:rPr dirty="0" err="1"/>
              <a:t>permítanme</a:t>
            </a:r>
            <a:r>
              <a:rPr dirty="0"/>
              <a:t> </a:t>
            </a:r>
            <a:r>
              <a:rPr dirty="0" err="1"/>
              <a:t>hacerles</a:t>
            </a:r>
            <a:r>
              <a:rPr dirty="0"/>
              <a:t> una </a:t>
            </a:r>
            <a:r>
              <a:rPr dirty="0" err="1"/>
              <a:t>pregunta</a:t>
            </a:r>
            <a:r>
              <a:rPr dirty="0"/>
              <a:t>: ¿</a:t>
            </a:r>
            <a:r>
              <a:rPr dirty="0" err="1"/>
              <a:t>Qué</a:t>
            </a:r>
            <a:r>
              <a:rPr dirty="0"/>
              <a:t> es el </a:t>
            </a:r>
            <a:r>
              <a:rPr dirty="0" err="1"/>
              <a:t>evangelio</a:t>
            </a:r>
            <a:r>
              <a:rPr dirty="0"/>
              <a:t>? Me </a:t>
            </a:r>
            <a:r>
              <a:rPr dirty="0" err="1"/>
              <a:t>gustaría</a:t>
            </a:r>
            <a:r>
              <a:rPr dirty="0"/>
              <a:t> que </a:t>
            </a:r>
            <a:r>
              <a:rPr dirty="0" err="1"/>
              <a:t>formen</a:t>
            </a:r>
            <a:r>
              <a:rPr dirty="0"/>
              <a:t> </a:t>
            </a:r>
            <a:r>
              <a:rPr dirty="0" err="1"/>
              <a:t>grupos</a:t>
            </a:r>
            <a:r>
              <a:rPr dirty="0"/>
              <a:t> </a:t>
            </a:r>
            <a:r>
              <a:rPr dirty="0" err="1"/>
              <a:t>pequeños</a:t>
            </a:r>
            <a:r>
              <a:rPr dirty="0"/>
              <a:t> de </a:t>
            </a:r>
            <a:r>
              <a:rPr dirty="0" err="1"/>
              <a:t>cinco</a:t>
            </a:r>
            <a:r>
              <a:rPr dirty="0"/>
              <a:t> o seis personas, y </a:t>
            </a:r>
            <a:r>
              <a:rPr dirty="0" err="1"/>
              <a:t>respondan</a:t>
            </a:r>
            <a:r>
              <a:rPr dirty="0"/>
              <a:t> a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asunto</a:t>
            </a:r>
            <a:r>
              <a:rPr dirty="0"/>
              <a:t>. Y lo que </a:t>
            </a:r>
            <a:r>
              <a:rPr dirty="0" err="1"/>
              <a:t>quiero</a:t>
            </a:r>
            <a:r>
              <a:rPr dirty="0"/>
              <a:t> </a:t>
            </a:r>
            <a:r>
              <a:rPr dirty="0" err="1"/>
              <a:t>decir</a:t>
            </a:r>
            <a:r>
              <a:rPr dirty="0"/>
              <a:t> es </a:t>
            </a:r>
            <a:r>
              <a:rPr dirty="0" err="1"/>
              <a:t>esto</a:t>
            </a:r>
            <a:r>
              <a:rPr dirty="0"/>
              <a:t>: ¿</a:t>
            </a:r>
            <a:r>
              <a:rPr dirty="0" err="1"/>
              <a:t>Cuáles</a:t>
            </a:r>
            <a:r>
              <a:rPr dirty="0"/>
              <a:t> son las </a:t>
            </a:r>
            <a:r>
              <a:rPr dirty="0" err="1"/>
              <a:t>partes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esenciales</a:t>
            </a:r>
            <a:r>
              <a:rPr dirty="0"/>
              <a:t> del </a:t>
            </a:r>
            <a:r>
              <a:rPr dirty="0" err="1"/>
              <a:t>Evangelio</a:t>
            </a:r>
            <a:r>
              <a:rPr dirty="0"/>
              <a:t>, las que no </a:t>
            </a:r>
            <a:r>
              <a:rPr dirty="0" err="1"/>
              <a:t>podemos</a:t>
            </a:r>
            <a:r>
              <a:rPr dirty="0"/>
              <a:t> </a:t>
            </a:r>
            <a:r>
              <a:rPr dirty="0" err="1"/>
              <a:t>dejar</a:t>
            </a:r>
            <a:r>
              <a:rPr dirty="0"/>
              <a:t> de </a:t>
            </a:r>
            <a:r>
              <a:rPr dirty="0" err="1"/>
              <a:t>lado</a:t>
            </a:r>
            <a:r>
              <a:rPr dirty="0"/>
              <a:t>? </a:t>
            </a:r>
          </a:p>
          <a:p>
            <a:r>
              <a:rPr dirty="0"/>
              <a:t>Dales a los </a:t>
            </a:r>
            <a:r>
              <a:rPr dirty="0" err="1"/>
              <a:t>grupos</a:t>
            </a:r>
            <a:r>
              <a:rPr dirty="0"/>
              <a:t> </a:t>
            </a:r>
            <a:r>
              <a:rPr dirty="0" err="1"/>
              <a:t>cinco</a:t>
            </a:r>
            <a:r>
              <a:rPr dirty="0"/>
              <a:t> </a:t>
            </a:r>
            <a:r>
              <a:rPr dirty="0" err="1"/>
              <a:t>minutos</a:t>
            </a:r>
            <a:r>
              <a:rPr dirty="0"/>
              <a:t> para </a:t>
            </a:r>
            <a:r>
              <a:rPr dirty="0" err="1"/>
              <a:t>comentar</a:t>
            </a:r>
            <a:r>
              <a:rPr dirty="0"/>
              <a:t>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tema</a:t>
            </a:r>
            <a:r>
              <a:rPr dirty="0"/>
              <a:t>. </a:t>
            </a:r>
            <a:r>
              <a:rPr dirty="0" err="1"/>
              <a:t>Convócalos</a:t>
            </a:r>
            <a:r>
              <a:rPr dirty="0"/>
              <a:t> y </a:t>
            </a:r>
            <a:r>
              <a:rPr dirty="0" err="1"/>
              <a:t>permite</a:t>
            </a:r>
            <a:r>
              <a:rPr dirty="0"/>
              <a:t> que </a:t>
            </a:r>
            <a:r>
              <a:rPr dirty="0" err="1"/>
              <a:t>respondan</a:t>
            </a:r>
            <a:r>
              <a:rPr dirty="0"/>
              <a:t>. No </a:t>
            </a:r>
            <a:r>
              <a:rPr dirty="0" err="1"/>
              <a:t>confirmes</a:t>
            </a:r>
            <a:r>
              <a:rPr dirty="0"/>
              <a:t> o </a:t>
            </a:r>
            <a:r>
              <a:rPr dirty="0" err="1"/>
              <a:t>contradigas</a:t>
            </a:r>
            <a:r>
              <a:rPr dirty="0"/>
              <a:t> sus </a:t>
            </a:r>
            <a:r>
              <a:rPr dirty="0" err="1"/>
              <a:t>respuestas</a:t>
            </a:r>
            <a:r>
              <a:rPr dirty="0"/>
              <a:t>, </a:t>
            </a:r>
            <a:r>
              <a:rPr dirty="0" err="1"/>
              <a:t>sino</a:t>
            </a:r>
            <a:r>
              <a:rPr dirty="0"/>
              <a:t> </a:t>
            </a:r>
            <a:r>
              <a:rPr dirty="0" err="1"/>
              <a:t>simplemente</a:t>
            </a:r>
            <a:r>
              <a:rPr dirty="0"/>
              <a:t> </a:t>
            </a:r>
            <a:r>
              <a:rPr dirty="0" err="1"/>
              <a:t>permite</a:t>
            </a:r>
            <a:r>
              <a:rPr dirty="0"/>
              <a:t> que </a:t>
            </a:r>
            <a:r>
              <a:rPr dirty="0" err="1"/>
              <a:t>cada</a:t>
            </a:r>
            <a:r>
              <a:rPr dirty="0"/>
              <a:t> uno </a:t>
            </a:r>
            <a:r>
              <a:rPr dirty="0" err="1"/>
              <a:t>responda</a:t>
            </a:r>
            <a:r>
              <a:rPr dirty="0"/>
              <a:t>.  </a:t>
            </a:r>
          </a:p>
          <a:p>
            <a:r>
              <a:rPr dirty="0"/>
              <a:t>Deben </a:t>
            </a:r>
            <a:r>
              <a:rPr dirty="0" err="1"/>
              <a:t>haber</a:t>
            </a:r>
            <a:r>
              <a:rPr dirty="0"/>
              <a:t> </a:t>
            </a:r>
            <a:r>
              <a:rPr dirty="0" err="1"/>
              <a:t>muchas</a:t>
            </a:r>
            <a:r>
              <a:rPr dirty="0"/>
              <a:t> </a:t>
            </a:r>
            <a:r>
              <a:rPr dirty="0" err="1"/>
              <a:t>tradiciones</a:t>
            </a:r>
            <a:r>
              <a:rPr dirty="0"/>
              <a:t> en </a:t>
            </a:r>
            <a:r>
              <a:rPr dirty="0" err="1"/>
              <a:t>nuestra</a:t>
            </a:r>
            <a:r>
              <a:rPr dirty="0"/>
              <a:t> </a:t>
            </a:r>
            <a:r>
              <a:rPr dirty="0" err="1"/>
              <a:t>iglesia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cómo</a:t>
            </a:r>
            <a:r>
              <a:rPr dirty="0"/>
              <a:t> </a:t>
            </a:r>
            <a:r>
              <a:rPr dirty="0" err="1"/>
              <a:t>compartir</a:t>
            </a:r>
            <a:r>
              <a:rPr dirty="0"/>
              <a:t> el </a:t>
            </a:r>
            <a:r>
              <a:rPr dirty="0" err="1"/>
              <a:t>Evangelio</a:t>
            </a:r>
            <a:r>
              <a:rPr dirty="0"/>
              <a:t>. </a:t>
            </a:r>
            <a:r>
              <a:rPr dirty="0" err="1"/>
              <a:t>Algunas</a:t>
            </a:r>
            <a:r>
              <a:rPr dirty="0"/>
              <a:t> </a:t>
            </a:r>
            <a:r>
              <a:rPr dirty="0" err="1"/>
              <a:t>iglesias</a:t>
            </a:r>
            <a:r>
              <a:rPr dirty="0"/>
              <a:t>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creer</a:t>
            </a:r>
            <a:r>
              <a:rPr dirty="0"/>
              <a:t> que hay una </a:t>
            </a:r>
            <a:r>
              <a:rPr dirty="0" err="1"/>
              <a:t>cierta</a:t>
            </a:r>
            <a:r>
              <a:rPr dirty="0"/>
              <a:t> </a:t>
            </a:r>
            <a:r>
              <a:rPr dirty="0" err="1"/>
              <a:t>edad</a:t>
            </a:r>
            <a:r>
              <a:rPr dirty="0"/>
              <a:t> para que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respondan</a:t>
            </a:r>
            <a:r>
              <a:rPr dirty="0"/>
              <a:t> al </a:t>
            </a:r>
            <a:r>
              <a:rPr dirty="0" err="1"/>
              <a:t>Evangelio</a:t>
            </a:r>
            <a:r>
              <a:rPr dirty="0"/>
              <a:t>. </a:t>
            </a:r>
            <a:r>
              <a:rPr dirty="0" err="1"/>
              <a:t>Otros</a:t>
            </a:r>
            <a:r>
              <a:rPr dirty="0"/>
              <a:t>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creer</a:t>
            </a:r>
            <a:r>
              <a:rPr dirty="0"/>
              <a:t> que hay </a:t>
            </a:r>
            <a:r>
              <a:rPr dirty="0" err="1"/>
              <a:t>ciertos</a:t>
            </a:r>
            <a:r>
              <a:rPr dirty="0"/>
              <a:t> </a:t>
            </a:r>
            <a:r>
              <a:rPr dirty="0" err="1"/>
              <a:t>sacramentos</a:t>
            </a:r>
            <a:r>
              <a:rPr dirty="0"/>
              <a:t> </a:t>
            </a:r>
            <a:r>
              <a:rPr dirty="0" err="1"/>
              <a:t>involucrados</a:t>
            </a:r>
            <a:r>
              <a:rPr dirty="0"/>
              <a:t>, o </a:t>
            </a:r>
            <a:r>
              <a:rPr dirty="0" err="1"/>
              <a:t>incluir</a:t>
            </a:r>
            <a:r>
              <a:rPr dirty="0"/>
              <a:t> </a:t>
            </a:r>
            <a:r>
              <a:rPr dirty="0" err="1"/>
              <a:t>otras</a:t>
            </a:r>
            <a:r>
              <a:rPr dirty="0"/>
              <a:t> </a:t>
            </a:r>
            <a:r>
              <a:rPr dirty="0" err="1"/>
              <a:t>tradiciones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25950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declaramos</a:t>
            </a:r>
            <a:r>
              <a:rPr dirty="0"/>
              <a:t> que la formación espiritual </a:t>
            </a:r>
            <a:r>
              <a:rPr dirty="0" err="1"/>
              <a:t>comienza</a:t>
            </a:r>
            <a:r>
              <a:rPr dirty="0"/>
              <a:t> con el </a:t>
            </a:r>
            <a:r>
              <a:rPr dirty="0" err="1"/>
              <a:t>entendimiento</a:t>
            </a:r>
            <a:r>
              <a:rPr dirty="0"/>
              <a:t> y la </a:t>
            </a:r>
            <a:r>
              <a:rPr dirty="0" err="1"/>
              <a:t>respuesta</a:t>
            </a:r>
            <a:r>
              <a:rPr dirty="0"/>
              <a:t> al </a:t>
            </a:r>
            <a:r>
              <a:rPr dirty="0" err="1"/>
              <a:t>Evangelio</a:t>
            </a:r>
            <a:r>
              <a:rPr dirty="0"/>
              <a:t>. </a:t>
            </a:r>
            <a:r>
              <a:rPr dirty="0" err="1"/>
              <a:t>Entonces</a:t>
            </a:r>
            <a:r>
              <a:rPr dirty="0"/>
              <a:t>, </a:t>
            </a:r>
            <a:r>
              <a:rPr dirty="0" err="1"/>
              <a:t>permítanme</a:t>
            </a:r>
            <a:r>
              <a:rPr dirty="0"/>
              <a:t> </a:t>
            </a:r>
            <a:r>
              <a:rPr dirty="0" err="1"/>
              <a:t>hacerles</a:t>
            </a:r>
            <a:r>
              <a:rPr dirty="0"/>
              <a:t> una </a:t>
            </a:r>
            <a:r>
              <a:rPr dirty="0" err="1"/>
              <a:t>pregunta</a:t>
            </a:r>
            <a:r>
              <a:rPr dirty="0"/>
              <a:t>: ¿</a:t>
            </a:r>
            <a:r>
              <a:rPr dirty="0" err="1"/>
              <a:t>Qué</a:t>
            </a:r>
            <a:r>
              <a:rPr dirty="0"/>
              <a:t> es el </a:t>
            </a:r>
            <a:r>
              <a:rPr dirty="0" err="1"/>
              <a:t>evangelio</a:t>
            </a:r>
            <a:r>
              <a:rPr dirty="0"/>
              <a:t>? Me </a:t>
            </a:r>
            <a:r>
              <a:rPr dirty="0" err="1"/>
              <a:t>gustaría</a:t>
            </a:r>
            <a:r>
              <a:rPr dirty="0"/>
              <a:t> que </a:t>
            </a:r>
            <a:r>
              <a:rPr dirty="0" err="1"/>
              <a:t>formen</a:t>
            </a:r>
            <a:r>
              <a:rPr dirty="0"/>
              <a:t> </a:t>
            </a:r>
            <a:r>
              <a:rPr dirty="0" err="1"/>
              <a:t>grupos</a:t>
            </a:r>
            <a:r>
              <a:rPr dirty="0"/>
              <a:t> </a:t>
            </a:r>
            <a:r>
              <a:rPr dirty="0" err="1"/>
              <a:t>pequeños</a:t>
            </a:r>
            <a:r>
              <a:rPr dirty="0"/>
              <a:t> de </a:t>
            </a:r>
            <a:r>
              <a:rPr dirty="0" err="1"/>
              <a:t>cinco</a:t>
            </a:r>
            <a:r>
              <a:rPr dirty="0"/>
              <a:t> o seis personas, y </a:t>
            </a:r>
            <a:r>
              <a:rPr dirty="0" err="1"/>
              <a:t>respondan</a:t>
            </a:r>
            <a:r>
              <a:rPr dirty="0"/>
              <a:t> a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asunto</a:t>
            </a:r>
            <a:r>
              <a:rPr dirty="0"/>
              <a:t>. Y lo que </a:t>
            </a:r>
            <a:r>
              <a:rPr dirty="0" err="1"/>
              <a:t>quiero</a:t>
            </a:r>
            <a:r>
              <a:rPr dirty="0"/>
              <a:t> </a:t>
            </a:r>
            <a:r>
              <a:rPr dirty="0" err="1"/>
              <a:t>decir</a:t>
            </a:r>
            <a:r>
              <a:rPr dirty="0"/>
              <a:t> es </a:t>
            </a:r>
            <a:r>
              <a:rPr dirty="0" err="1"/>
              <a:t>esto</a:t>
            </a:r>
            <a:r>
              <a:rPr dirty="0"/>
              <a:t>: ¿</a:t>
            </a:r>
            <a:r>
              <a:rPr dirty="0" err="1"/>
              <a:t>Cuáles</a:t>
            </a:r>
            <a:r>
              <a:rPr dirty="0"/>
              <a:t> son las </a:t>
            </a:r>
            <a:r>
              <a:rPr dirty="0" err="1"/>
              <a:t>partes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esenciales</a:t>
            </a:r>
            <a:r>
              <a:rPr dirty="0"/>
              <a:t> del </a:t>
            </a:r>
            <a:r>
              <a:rPr dirty="0" err="1"/>
              <a:t>Evangelio</a:t>
            </a:r>
            <a:r>
              <a:rPr dirty="0"/>
              <a:t>, las que no </a:t>
            </a:r>
            <a:r>
              <a:rPr dirty="0" err="1"/>
              <a:t>podemos</a:t>
            </a:r>
            <a:r>
              <a:rPr dirty="0"/>
              <a:t> </a:t>
            </a:r>
            <a:r>
              <a:rPr dirty="0" err="1"/>
              <a:t>dejar</a:t>
            </a:r>
            <a:r>
              <a:rPr dirty="0"/>
              <a:t> de </a:t>
            </a:r>
            <a:r>
              <a:rPr dirty="0" err="1"/>
              <a:t>lado</a:t>
            </a:r>
            <a:r>
              <a:rPr dirty="0"/>
              <a:t>? </a:t>
            </a:r>
          </a:p>
          <a:p>
            <a:r>
              <a:rPr dirty="0"/>
              <a:t>Dales a los </a:t>
            </a:r>
            <a:r>
              <a:rPr dirty="0" err="1"/>
              <a:t>grupos</a:t>
            </a:r>
            <a:r>
              <a:rPr dirty="0"/>
              <a:t> </a:t>
            </a:r>
            <a:r>
              <a:rPr dirty="0" err="1"/>
              <a:t>cinco</a:t>
            </a:r>
            <a:r>
              <a:rPr dirty="0"/>
              <a:t> </a:t>
            </a:r>
            <a:r>
              <a:rPr dirty="0" err="1"/>
              <a:t>minutos</a:t>
            </a:r>
            <a:r>
              <a:rPr dirty="0"/>
              <a:t> para </a:t>
            </a:r>
            <a:r>
              <a:rPr dirty="0" err="1"/>
              <a:t>comentar</a:t>
            </a:r>
            <a:r>
              <a:rPr dirty="0"/>
              <a:t>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tema</a:t>
            </a:r>
            <a:r>
              <a:rPr dirty="0"/>
              <a:t>. </a:t>
            </a:r>
            <a:r>
              <a:rPr dirty="0" err="1"/>
              <a:t>Convócalos</a:t>
            </a:r>
            <a:r>
              <a:rPr dirty="0"/>
              <a:t> y </a:t>
            </a:r>
            <a:r>
              <a:rPr dirty="0" err="1"/>
              <a:t>permite</a:t>
            </a:r>
            <a:r>
              <a:rPr dirty="0"/>
              <a:t> que </a:t>
            </a:r>
            <a:r>
              <a:rPr dirty="0" err="1"/>
              <a:t>respondan</a:t>
            </a:r>
            <a:r>
              <a:rPr dirty="0"/>
              <a:t>. No </a:t>
            </a:r>
            <a:r>
              <a:rPr dirty="0" err="1"/>
              <a:t>confirmes</a:t>
            </a:r>
            <a:r>
              <a:rPr dirty="0"/>
              <a:t> o </a:t>
            </a:r>
            <a:r>
              <a:rPr dirty="0" err="1"/>
              <a:t>contradigas</a:t>
            </a:r>
            <a:r>
              <a:rPr dirty="0"/>
              <a:t> sus </a:t>
            </a:r>
            <a:r>
              <a:rPr dirty="0" err="1"/>
              <a:t>respuestas</a:t>
            </a:r>
            <a:r>
              <a:rPr dirty="0"/>
              <a:t>, </a:t>
            </a:r>
            <a:r>
              <a:rPr dirty="0" err="1"/>
              <a:t>sino</a:t>
            </a:r>
            <a:r>
              <a:rPr dirty="0"/>
              <a:t> </a:t>
            </a:r>
            <a:r>
              <a:rPr dirty="0" err="1"/>
              <a:t>simplemente</a:t>
            </a:r>
            <a:r>
              <a:rPr dirty="0"/>
              <a:t> </a:t>
            </a:r>
            <a:r>
              <a:rPr dirty="0" err="1"/>
              <a:t>permite</a:t>
            </a:r>
            <a:r>
              <a:rPr dirty="0"/>
              <a:t> que </a:t>
            </a:r>
            <a:r>
              <a:rPr dirty="0" err="1"/>
              <a:t>cada</a:t>
            </a:r>
            <a:r>
              <a:rPr dirty="0"/>
              <a:t> uno </a:t>
            </a:r>
            <a:r>
              <a:rPr dirty="0" err="1"/>
              <a:t>responda</a:t>
            </a:r>
            <a:r>
              <a:rPr dirty="0"/>
              <a:t>.  </a:t>
            </a:r>
          </a:p>
          <a:p>
            <a:r>
              <a:rPr dirty="0"/>
              <a:t>Deben </a:t>
            </a:r>
            <a:r>
              <a:rPr dirty="0" err="1"/>
              <a:t>haber</a:t>
            </a:r>
            <a:r>
              <a:rPr dirty="0"/>
              <a:t> </a:t>
            </a:r>
            <a:r>
              <a:rPr dirty="0" err="1"/>
              <a:t>muchas</a:t>
            </a:r>
            <a:r>
              <a:rPr dirty="0"/>
              <a:t> </a:t>
            </a:r>
            <a:r>
              <a:rPr dirty="0" err="1"/>
              <a:t>tradiciones</a:t>
            </a:r>
            <a:r>
              <a:rPr dirty="0"/>
              <a:t> en </a:t>
            </a:r>
            <a:r>
              <a:rPr dirty="0" err="1"/>
              <a:t>nuestra</a:t>
            </a:r>
            <a:r>
              <a:rPr dirty="0"/>
              <a:t> </a:t>
            </a:r>
            <a:r>
              <a:rPr dirty="0" err="1"/>
              <a:t>iglesia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cómo</a:t>
            </a:r>
            <a:r>
              <a:rPr dirty="0"/>
              <a:t> </a:t>
            </a:r>
            <a:r>
              <a:rPr dirty="0" err="1"/>
              <a:t>compartir</a:t>
            </a:r>
            <a:r>
              <a:rPr dirty="0"/>
              <a:t> el </a:t>
            </a:r>
            <a:r>
              <a:rPr dirty="0" err="1"/>
              <a:t>Evangelio</a:t>
            </a:r>
            <a:r>
              <a:rPr dirty="0"/>
              <a:t>. </a:t>
            </a:r>
            <a:r>
              <a:rPr dirty="0" err="1"/>
              <a:t>Algunas</a:t>
            </a:r>
            <a:r>
              <a:rPr dirty="0"/>
              <a:t> </a:t>
            </a:r>
            <a:r>
              <a:rPr dirty="0" err="1"/>
              <a:t>iglesias</a:t>
            </a:r>
            <a:r>
              <a:rPr dirty="0"/>
              <a:t>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creer</a:t>
            </a:r>
            <a:r>
              <a:rPr dirty="0"/>
              <a:t> que hay una </a:t>
            </a:r>
            <a:r>
              <a:rPr dirty="0" err="1"/>
              <a:t>cierta</a:t>
            </a:r>
            <a:r>
              <a:rPr dirty="0"/>
              <a:t> </a:t>
            </a:r>
            <a:r>
              <a:rPr dirty="0" err="1"/>
              <a:t>edad</a:t>
            </a:r>
            <a:r>
              <a:rPr dirty="0"/>
              <a:t> para que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respondan</a:t>
            </a:r>
            <a:r>
              <a:rPr dirty="0"/>
              <a:t> al </a:t>
            </a:r>
            <a:r>
              <a:rPr dirty="0" err="1"/>
              <a:t>Evangelio</a:t>
            </a:r>
            <a:r>
              <a:rPr dirty="0"/>
              <a:t>. </a:t>
            </a:r>
            <a:r>
              <a:rPr dirty="0" err="1"/>
              <a:t>Otros</a:t>
            </a:r>
            <a:r>
              <a:rPr dirty="0"/>
              <a:t>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creer</a:t>
            </a:r>
            <a:r>
              <a:rPr dirty="0"/>
              <a:t> que hay </a:t>
            </a:r>
            <a:r>
              <a:rPr dirty="0" err="1"/>
              <a:t>ciertos</a:t>
            </a:r>
            <a:r>
              <a:rPr dirty="0"/>
              <a:t> </a:t>
            </a:r>
            <a:r>
              <a:rPr dirty="0" err="1"/>
              <a:t>sacramentos</a:t>
            </a:r>
            <a:r>
              <a:rPr dirty="0"/>
              <a:t> </a:t>
            </a:r>
            <a:r>
              <a:rPr dirty="0" err="1"/>
              <a:t>involucrados</a:t>
            </a:r>
            <a:r>
              <a:rPr dirty="0"/>
              <a:t>, o </a:t>
            </a:r>
            <a:r>
              <a:rPr dirty="0" err="1"/>
              <a:t>incluir</a:t>
            </a:r>
            <a:r>
              <a:rPr dirty="0"/>
              <a:t> </a:t>
            </a:r>
            <a:r>
              <a:rPr dirty="0" err="1"/>
              <a:t>otras</a:t>
            </a:r>
            <a:r>
              <a:rPr dirty="0"/>
              <a:t> </a:t>
            </a:r>
            <a:r>
              <a:rPr dirty="0" err="1"/>
              <a:t>tradiciones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0940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declaramos</a:t>
            </a:r>
            <a:r>
              <a:rPr dirty="0"/>
              <a:t> que la formación espiritual </a:t>
            </a:r>
            <a:r>
              <a:rPr dirty="0" err="1"/>
              <a:t>comienza</a:t>
            </a:r>
            <a:r>
              <a:rPr dirty="0"/>
              <a:t> con el </a:t>
            </a:r>
            <a:r>
              <a:rPr dirty="0" err="1"/>
              <a:t>entendimiento</a:t>
            </a:r>
            <a:r>
              <a:rPr dirty="0"/>
              <a:t> y la </a:t>
            </a:r>
            <a:r>
              <a:rPr dirty="0" err="1"/>
              <a:t>respuesta</a:t>
            </a:r>
            <a:r>
              <a:rPr dirty="0"/>
              <a:t> al </a:t>
            </a:r>
            <a:r>
              <a:rPr dirty="0" err="1"/>
              <a:t>Evangelio</a:t>
            </a:r>
            <a:r>
              <a:rPr dirty="0"/>
              <a:t>. </a:t>
            </a:r>
            <a:r>
              <a:rPr dirty="0" err="1"/>
              <a:t>Entonces</a:t>
            </a:r>
            <a:r>
              <a:rPr dirty="0"/>
              <a:t>, </a:t>
            </a:r>
            <a:r>
              <a:rPr dirty="0" err="1"/>
              <a:t>permítanme</a:t>
            </a:r>
            <a:r>
              <a:rPr dirty="0"/>
              <a:t> </a:t>
            </a:r>
            <a:r>
              <a:rPr dirty="0" err="1"/>
              <a:t>hacerles</a:t>
            </a:r>
            <a:r>
              <a:rPr dirty="0"/>
              <a:t> una </a:t>
            </a:r>
            <a:r>
              <a:rPr dirty="0" err="1"/>
              <a:t>pregunta</a:t>
            </a:r>
            <a:r>
              <a:rPr dirty="0"/>
              <a:t>: ¿</a:t>
            </a:r>
            <a:r>
              <a:rPr dirty="0" err="1"/>
              <a:t>Qué</a:t>
            </a:r>
            <a:r>
              <a:rPr dirty="0"/>
              <a:t> es el </a:t>
            </a:r>
            <a:r>
              <a:rPr dirty="0" err="1"/>
              <a:t>evangelio</a:t>
            </a:r>
            <a:r>
              <a:rPr dirty="0"/>
              <a:t>? Me </a:t>
            </a:r>
            <a:r>
              <a:rPr dirty="0" err="1"/>
              <a:t>gustaría</a:t>
            </a:r>
            <a:r>
              <a:rPr dirty="0"/>
              <a:t> que </a:t>
            </a:r>
            <a:r>
              <a:rPr dirty="0" err="1"/>
              <a:t>formen</a:t>
            </a:r>
            <a:r>
              <a:rPr dirty="0"/>
              <a:t> </a:t>
            </a:r>
            <a:r>
              <a:rPr dirty="0" err="1"/>
              <a:t>grupos</a:t>
            </a:r>
            <a:r>
              <a:rPr dirty="0"/>
              <a:t> </a:t>
            </a:r>
            <a:r>
              <a:rPr dirty="0" err="1"/>
              <a:t>pequeños</a:t>
            </a:r>
            <a:r>
              <a:rPr dirty="0"/>
              <a:t> de </a:t>
            </a:r>
            <a:r>
              <a:rPr dirty="0" err="1"/>
              <a:t>cinco</a:t>
            </a:r>
            <a:r>
              <a:rPr dirty="0"/>
              <a:t> o seis personas, y </a:t>
            </a:r>
            <a:r>
              <a:rPr dirty="0" err="1"/>
              <a:t>respondan</a:t>
            </a:r>
            <a:r>
              <a:rPr dirty="0"/>
              <a:t> a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asunto</a:t>
            </a:r>
            <a:r>
              <a:rPr dirty="0"/>
              <a:t>. Y lo que </a:t>
            </a:r>
            <a:r>
              <a:rPr dirty="0" err="1"/>
              <a:t>quiero</a:t>
            </a:r>
            <a:r>
              <a:rPr dirty="0"/>
              <a:t> </a:t>
            </a:r>
            <a:r>
              <a:rPr dirty="0" err="1"/>
              <a:t>decir</a:t>
            </a:r>
            <a:r>
              <a:rPr dirty="0"/>
              <a:t> es </a:t>
            </a:r>
            <a:r>
              <a:rPr dirty="0" err="1"/>
              <a:t>esto</a:t>
            </a:r>
            <a:r>
              <a:rPr dirty="0"/>
              <a:t>: ¿</a:t>
            </a:r>
            <a:r>
              <a:rPr dirty="0" err="1"/>
              <a:t>Cuáles</a:t>
            </a:r>
            <a:r>
              <a:rPr dirty="0"/>
              <a:t> son las </a:t>
            </a:r>
            <a:r>
              <a:rPr dirty="0" err="1"/>
              <a:t>partes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esenciales</a:t>
            </a:r>
            <a:r>
              <a:rPr dirty="0"/>
              <a:t> del </a:t>
            </a:r>
            <a:r>
              <a:rPr dirty="0" err="1"/>
              <a:t>Evangelio</a:t>
            </a:r>
            <a:r>
              <a:rPr dirty="0"/>
              <a:t>, las que no </a:t>
            </a:r>
            <a:r>
              <a:rPr dirty="0" err="1"/>
              <a:t>podemos</a:t>
            </a:r>
            <a:r>
              <a:rPr dirty="0"/>
              <a:t> </a:t>
            </a:r>
            <a:r>
              <a:rPr dirty="0" err="1"/>
              <a:t>dejar</a:t>
            </a:r>
            <a:r>
              <a:rPr dirty="0"/>
              <a:t> de </a:t>
            </a:r>
            <a:r>
              <a:rPr dirty="0" err="1"/>
              <a:t>lado</a:t>
            </a:r>
            <a:r>
              <a:rPr dirty="0"/>
              <a:t>? </a:t>
            </a:r>
          </a:p>
          <a:p>
            <a:r>
              <a:rPr dirty="0"/>
              <a:t>Dales a los </a:t>
            </a:r>
            <a:r>
              <a:rPr dirty="0" err="1"/>
              <a:t>grupos</a:t>
            </a:r>
            <a:r>
              <a:rPr dirty="0"/>
              <a:t> </a:t>
            </a:r>
            <a:r>
              <a:rPr dirty="0" err="1"/>
              <a:t>cinco</a:t>
            </a:r>
            <a:r>
              <a:rPr dirty="0"/>
              <a:t> </a:t>
            </a:r>
            <a:r>
              <a:rPr dirty="0" err="1"/>
              <a:t>minutos</a:t>
            </a:r>
            <a:r>
              <a:rPr dirty="0"/>
              <a:t> para </a:t>
            </a:r>
            <a:r>
              <a:rPr dirty="0" err="1"/>
              <a:t>comentar</a:t>
            </a:r>
            <a:r>
              <a:rPr dirty="0"/>
              <a:t>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tema</a:t>
            </a:r>
            <a:r>
              <a:rPr dirty="0"/>
              <a:t>. </a:t>
            </a:r>
            <a:r>
              <a:rPr dirty="0" err="1"/>
              <a:t>Convócalos</a:t>
            </a:r>
            <a:r>
              <a:rPr dirty="0"/>
              <a:t> y </a:t>
            </a:r>
            <a:r>
              <a:rPr dirty="0" err="1"/>
              <a:t>permite</a:t>
            </a:r>
            <a:r>
              <a:rPr dirty="0"/>
              <a:t> que </a:t>
            </a:r>
            <a:r>
              <a:rPr dirty="0" err="1"/>
              <a:t>respondan</a:t>
            </a:r>
            <a:r>
              <a:rPr dirty="0"/>
              <a:t>. No </a:t>
            </a:r>
            <a:r>
              <a:rPr dirty="0" err="1"/>
              <a:t>confirmes</a:t>
            </a:r>
            <a:r>
              <a:rPr dirty="0"/>
              <a:t> o </a:t>
            </a:r>
            <a:r>
              <a:rPr dirty="0" err="1"/>
              <a:t>contradigas</a:t>
            </a:r>
            <a:r>
              <a:rPr dirty="0"/>
              <a:t> sus </a:t>
            </a:r>
            <a:r>
              <a:rPr dirty="0" err="1"/>
              <a:t>respuestas</a:t>
            </a:r>
            <a:r>
              <a:rPr dirty="0"/>
              <a:t>, </a:t>
            </a:r>
            <a:r>
              <a:rPr dirty="0" err="1"/>
              <a:t>sino</a:t>
            </a:r>
            <a:r>
              <a:rPr dirty="0"/>
              <a:t> </a:t>
            </a:r>
            <a:r>
              <a:rPr dirty="0" err="1"/>
              <a:t>simplemente</a:t>
            </a:r>
            <a:r>
              <a:rPr dirty="0"/>
              <a:t> </a:t>
            </a:r>
            <a:r>
              <a:rPr dirty="0" err="1"/>
              <a:t>permite</a:t>
            </a:r>
            <a:r>
              <a:rPr dirty="0"/>
              <a:t> que </a:t>
            </a:r>
            <a:r>
              <a:rPr dirty="0" err="1"/>
              <a:t>cada</a:t>
            </a:r>
            <a:r>
              <a:rPr dirty="0"/>
              <a:t> uno </a:t>
            </a:r>
            <a:r>
              <a:rPr dirty="0" err="1"/>
              <a:t>responda</a:t>
            </a:r>
            <a:r>
              <a:rPr dirty="0"/>
              <a:t>.  </a:t>
            </a:r>
          </a:p>
          <a:p>
            <a:r>
              <a:rPr dirty="0"/>
              <a:t>Deben </a:t>
            </a:r>
            <a:r>
              <a:rPr dirty="0" err="1"/>
              <a:t>haber</a:t>
            </a:r>
            <a:r>
              <a:rPr dirty="0"/>
              <a:t> </a:t>
            </a:r>
            <a:r>
              <a:rPr dirty="0" err="1"/>
              <a:t>muchas</a:t>
            </a:r>
            <a:r>
              <a:rPr dirty="0"/>
              <a:t> </a:t>
            </a:r>
            <a:r>
              <a:rPr dirty="0" err="1"/>
              <a:t>tradiciones</a:t>
            </a:r>
            <a:r>
              <a:rPr dirty="0"/>
              <a:t> en </a:t>
            </a:r>
            <a:r>
              <a:rPr dirty="0" err="1"/>
              <a:t>nuestra</a:t>
            </a:r>
            <a:r>
              <a:rPr dirty="0"/>
              <a:t> </a:t>
            </a:r>
            <a:r>
              <a:rPr dirty="0" err="1"/>
              <a:t>iglesia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cómo</a:t>
            </a:r>
            <a:r>
              <a:rPr dirty="0"/>
              <a:t> </a:t>
            </a:r>
            <a:r>
              <a:rPr dirty="0" err="1"/>
              <a:t>compartir</a:t>
            </a:r>
            <a:r>
              <a:rPr dirty="0"/>
              <a:t> el </a:t>
            </a:r>
            <a:r>
              <a:rPr dirty="0" err="1"/>
              <a:t>Evangelio</a:t>
            </a:r>
            <a:r>
              <a:rPr dirty="0"/>
              <a:t>. </a:t>
            </a:r>
            <a:r>
              <a:rPr dirty="0" err="1"/>
              <a:t>Algunas</a:t>
            </a:r>
            <a:r>
              <a:rPr dirty="0"/>
              <a:t> </a:t>
            </a:r>
            <a:r>
              <a:rPr dirty="0" err="1"/>
              <a:t>iglesias</a:t>
            </a:r>
            <a:r>
              <a:rPr dirty="0"/>
              <a:t>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creer</a:t>
            </a:r>
            <a:r>
              <a:rPr dirty="0"/>
              <a:t> que hay una </a:t>
            </a:r>
            <a:r>
              <a:rPr dirty="0" err="1"/>
              <a:t>cierta</a:t>
            </a:r>
            <a:r>
              <a:rPr dirty="0"/>
              <a:t> </a:t>
            </a:r>
            <a:r>
              <a:rPr dirty="0" err="1"/>
              <a:t>edad</a:t>
            </a:r>
            <a:r>
              <a:rPr dirty="0"/>
              <a:t> para que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respondan</a:t>
            </a:r>
            <a:r>
              <a:rPr dirty="0"/>
              <a:t> al </a:t>
            </a:r>
            <a:r>
              <a:rPr dirty="0" err="1"/>
              <a:t>Evangelio</a:t>
            </a:r>
            <a:r>
              <a:rPr dirty="0"/>
              <a:t>. </a:t>
            </a:r>
            <a:r>
              <a:rPr dirty="0" err="1"/>
              <a:t>Otros</a:t>
            </a:r>
            <a:r>
              <a:rPr dirty="0"/>
              <a:t>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creer</a:t>
            </a:r>
            <a:r>
              <a:rPr dirty="0"/>
              <a:t> que hay </a:t>
            </a:r>
            <a:r>
              <a:rPr dirty="0" err="1"/>
              <a:t>ciertos</a:t>
            </a:r>
            <a:r>
              <a:rPr dirty="0"/>
              <a:t> </a:t>
            </a:r>
            <a:r>
              <a:rPr dirty="0" err="1"/>
              <a:t>sacramentos</a:t>
            </a:r>
            <a:r>
              <a:rPr dirty="0"/>
              <a:t> </a:t>
            </a:r>
            <a:r>
              <a:rPr dirty="0" err="1"/>
              <a:t>involucrados</a:t>
            </a:r>
            <a:r>
              <a:rPr dirty="0"/>
              <a:t>, o </a:t>
            </a:r>
            <a:r>
              <a:rPr dirty="0" err="1"/>
              <a:t>incluir</a:t>
            </a:r>
            <a:r>
              <a:rPr dirty="0"/>
              <a:t> </a:t>
            </a:r>
            <a:r>
              <a:rPr dirty="0" err="1"/>
              <a:t>otras</a:t>
            </a:r>
            <a:r>
              <a:rPr dirty="0"/>
              <a:t> </a:t>
            </a:r>
            <a:r>
              <a:rPr dirty="0" err="1"/>
              <a:t>tradiciones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464274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El </a:t>
            </a:r>
            <a:r>
              <a:rPr dirty="0" err="1"/>
              <a:t>Evangelio</a:t>
            </a:r>
            <a:r>
              <a:rPr dirty="0"/>
              <a:t> en </a:t>
            </a:r>
            <a:r>
              <a:rPr dirty="0" err="1"/>
              <a:t>diez</a:t>
            </a:r>
            <a:r>
              <a:rPr dirty="0"/>
              <a:t> palabras es una </a:t>
            </a:r>
            <a:r>
              <a:rPr dirty="0" err="1"/>
              <a:t>manera</a:t>
            </a:r>
            <a:r>
              <a:rPr dirty="0"/>
              <a:t> </a:t>
            </a:r>
            <a:r>
              <a:rPr dirty="0" err="1"/>
              <a:t>divertida</a:t>
            </a:r>
            <a:r>
              <a:rPr dirty="0"/>
              <a:t> de </a:t>
            </a:r>
            <a:r>
              <a:rPr dirty="0" err="1"/>
              <a:t>compartir</a:t>
            </a:r>
            <a:r>
              <a:rPr dirty="0"/>
              <a:t> el </a:t>
            </a:r>
            <a:r>
              <a:rPr dirty="0" err="1"/>
              <a:t>Evangelio</a:t>
            </a:r>
            <a:r>
              <a:rPr dirty="0"/>
              <a:t>. ¿Por 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hacemos</a:t>
            </a:r>
            <a:r>
              <a:rPr dirty="0"/>
              <a:t> </a:t>
            </a:r>
            <a:r>
              <a:rPr dirty="0" err="1"/>
              <a:t>cosas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éstas</a:t>
            </a:r>
            <a:r>
              <a:rPr dirty="0"/>
              <a:t> con </a:t>
            </a:r>
            <a:r>
              <a:rPr dirty="0" err="1"/>
              <a:t>niños</a:t>
            </a:r>
            <a:r>
              <a:rPr dirty="0"/>
              <a:t>? </a:t>
            </a:r>
            <a:r>
              <a:rPr dirty="0" err="1"/>
              <a:t>Porque</a:t>
            </a:r>
            <a:r>
              <a:rPr dirty="0"/>
              <a:t> </a:t>
            </a:r>
            <a:r>
              <a:rPr dirty="0" err="1"/>
              <a:t>queremos</a:t>
            </a:r>
            <a:r>
              <a:rPr dirty="0"/>
              <a:t> que </a:t>
            </a:r>
            <a:r>
              <a:rPr dirty="0" err="1"/>
              <a:t>ellos</a:t>
            </a:r>
            <a:r>
              <a:rPr dirty="0"/>
              <a:t> </a:t>
            </a:r>
            <a:r>
              <a:rPr dirty="0" err="1"/>
              <a:t>aprendan</a:t>
            </a:r>
            <a:r>
              <a:rPr dirty="0"/>
              <a:t>. Y </a:t>
            </a:r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sabemos</a:t>
            </a:r>
            <a:r>
              <a:rPr dirty="0"/>
              <a:t> que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aprenden</a:t>
            </a:r>
            <a:r>
              <a:rPr dirty="0"/>
              <a:t> </a:t>
            </a:r>
            <a:r>
              <a:rPr dirty="0" err="1"/>
              <a:t>mientras</a:t>
            </a:r>
            <a:r>
              <a:rPr dirty="0"/>
              <a:t> se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divirtiendo</a:t>
            </a:r>
            <a:r>
              <a:rPr dirty="0"/>
              <a:t>. </a:t>
            </a:r>
            <a:r>
              <a:rPr dirty="0" err="1"/>
              <a:t>Aprenden</a:t>
            </a:r>
            <a:r>
              <a:rPr dirty="0"/>
              <a:t> </a:t>
            </a:r>
            <a:r>
              <a:rPr dirty="0" err="1"/>
              <a:t>cuando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interesados</a:t>
            </a:r>
            <a:r>
              <a:rPr dirty="0"/>
              <a:t> en lo que </a:t>
            </a:r>
            <a:r>
              <a:rPr dirty="0" err="1"/>
              <a:t>nosotros</a:t>
            </a:r>
            <a:r>
              <a:rPr dirty="0"/>
              <a:t> les </a:t>
            </a:r>
            <a:r>
              <a:rPr dirty="0" err="1"/>
              <a:t>estamos</a:t>
            </a:r>
            <a:r>
              <a:rPr dirty="0"/>
              <a:t> </a:t>
            </a:r>
            <a:r>
              <a:rPr dirty="0" err="1"/>
              <a:t>enseñando</a:t>
            </a:r>
            <a:r>
              <a:rPr dirty="0"/>
              <a:t>. Y, por </a:t>
            </a:r>
            <a:r>
              <a:rPr dirty="0" err="1"/>
              <a:t>último</a:t>
            </a:r>
            <a:r>
              <a:rPr dirty="0"/>
              <a:t>, </a:t>
            </a:r>
            <a:r>
              <a:rPr dirty="0" err="1"/>
              <a:t>aprenden</a:t>
            </a:r>
            <a:r>
              <a:rPr dirty="0"/>
              <a:t> </a:t>
            </a:r>
            <a:r>
              <a:rPr dirty="0" err="1"/>
              <a:t>cuando</a:t>
            </a:r>
            <a:r>
              <a:rPr dirty="0"/>
              <a:t> son </a:t>
            </a:r>
            <a:r>
              <a:rPr dirty="0" err="1"/>
              <a:t>parte</a:t>
            </a:r>
            <a:r>
              <a:rPr dirty="0"/>
              <a:t> del </a:t>
            </a:r>
            <a:r>
              <a:rPr dirty="0" err="1"/>
              <a:t>proceso</a:t>
            </a:r>
            <a:r>
              <a:rPr dirty="0"/>
              <a:t> de </a:t>
            </a:r>
            <a:r>
              <a:rPr dirty="0" err="1"/>
              <a:t>aprendizaje</a:t>
            </a:r>
            <a:r>
              <a:rPr dirty="0"/>
              <a:t>.</a:t>
            </a:r>
          </a:p>
          <a:p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podríamos</a:t>
            </a:r>
            <a:r>
              <a:rPr dirty="0"/>
              <a:t> </a:t>
            </a:r>
            <a:r>
              <a:rPr dirty="0" err="1"/>
              <a:t>llamar</a:t>
            </a:r>
            <a:r>
              <a:rPr dirty="0"/>
              <a:t> a </a:t>
            </a:r>
            <a:r>
              <a:rPr dirty="0" err="1"/>
              <a:t>esto</a:t>
            </a:r>
            <a:r>
              <a:rPr dirty="0"/>
              <a:t> ser “</a:t>
            </a:r>
            <a:r>
              <a:rPr dirty="0" err="1"/>
              <a:t>participantes</a:t>
            </a:r>
            <a:r>
              <a:rPr dirty="0"/>
              <a:t>” o </a:t>
            </a:r>
            <a:r>
              <a:rPr dirty="0" err="1"/>
              <a:t>partícipes</a:t>
            </a:r>
            <a:r>
              <a:rPr dirty="0"/>
              <a:t> del </a:t>
            </a:r>
            <a:r>
              <a:rPr dirty="0" err="1"/>
              <a:t>proceso</a:t>
            </a:r>
            <a:r>
              <a:rPr dirty="0"/>
              <a:t> de </a:t>
            </a:r>
            <a:r>
              <a:rPr dirty="0" err="1"/>
              <a:t>aprendizaje</a:t>
            </a:r>
            <a:r>
              <a:rPr dirty="0"/>
              <a:t>. Y </a:t>
            </a:r>
            <a:r>
              <a:rPr dirty="0" err="1"/>
              <a:t>esto</a:t>
            </a:r>
            <a:r>
              <a:rPr dirty="0"/>
              <a:t> es la </a:t>
            </a:r>
            <a:r>
              <a:rPr dirty="0" err="1"/>
              <a:t>primera</a:t>
            </a:r>
            <a:r>
              <a:rPr dirty="0"/>
              <a:t> </a:t>
            </a:r>
            <a:r>
              <a:rPr dirty="0" err="1"/>
              <a:t>cosa</a:t>
            </a:r>
            <a:r>
              <a:rPr dirty="0"/>
              <a:t> que </a:t>
            </a:r>
            <a:r>
              <a:rPr dirty="0" err="1"/>
              <a:t>queremos</a:t>
            </a:r>
            <a:r>
              <a:rPr dirty="0"/>
              <a:t> en </a:t>
            </a:r>
            <a:r>
              <a:rPr dirty="0" err="1"/>
              <a:t>nuestras</a:t>
            </a:r>
            <a:r>
              <a:rPr dirty="0"/>
              <a:t> </a:t>
            </a:r>
            <a:r>
              <a:rPr dirty="0" err="1"/>
              <a:t>enseñanzas</a:t>
            </a:r>
            <a:r>
              <a:rPr dirty="0"/>
              <a:t>: </a:t>
            </a:r>
            <a:r>
              <a:rPr dirty="0" err="1"/>
              <a:t>participación</a:t>
            </a:r>
            <a:r>
              <a:rPr dirty="0"/>
              <a:t>.</a:t>
            </a:r>
          </a:p>
          <a:p>
            <a:r>
              <a:rPr dirty="0" err="1"/>
              <a:t>Cuando</a:t>
            </a:r>
            <a:r>
              <a:rPr dirty="0"/>
              <a:t> </a:t>
            </a:r>
            <a:r>
              <a:rPr dirty="0" err="1"/>
              <a:t>digo</a:t>
            </a:r>
            <a:r>
              <a:rPr dirty="0"/>
              <a:t> “</a:t>
            </a:r>
            <a:r>
              <a:rPr dirty="0" err="1"/>
              <a:t>participación</a:t>
            </a:r>
            <a:r>
              <a:rPr dirty="0"/>
              <a:t>”, </a:t>
            </a:r>
            <a:r>
              <a:rPr dirty="0" err="1"/>
              <a:t>quiero</a:t>
            </a:r>
            <a:r>
              <a:rPr dirty="0"/>
              <a:t> </a:t>
            </a:r>
            <a:r>
              <a:rPr dirty="0" err="1"/>
              <a:t>decir</a:t>
            </a:r>
            <a:r>
              <a:rPr dirty="0"/>
              <a:t> que </a:t>
            </a:r>
            <a:r>
              <a:rPr dirty="0" err="1"/>
              <a:t>queremos</a:t>
            </a:r>
            <a:r>
              <a:rPr dirty="0"/>
              <a:t> que </a:t>
            </a:r>
            <a:r>
              <a:rPr dirty="0" err="1"/>
              <a:t>nuestros</a:t>
            </a:r>
            <a:r>
              <a:rPr dirty="0"/>
              <a:t>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experimenten</a:t>
            </a:r>
            <a:r>
              <a:rPr dirty="0"/>
              <a:t> y </a:t>
            </a:r>
            <a:r>
              <a:rPr dirty="0" err="1"/>
              <a:t>exploren</a:t>
            </a:r>
            <a:r>
              <a:rPr dirty="0"/>
              <a:t> la </a:t>
            </a:r>
            <a:r>
              <a:rPr dirty="0" err="1"/>
              <a:t>lección</a:t>
            </a:r>
            <a:r>
              <a:rPr dirty="0"/>
              <a:t> </a:t>
            </a:r>
            <a:r>
              <a:rPr dirty="0" err="1"/>
              <a:t>mientras</a:t>
            </a:r>
            <a:r>
              <a:rPr dirty="0"/>
              <a:t> la </a:t>
            </a:r>
            <a:r>
              <a:rPr dirty="0" err="1"/>
              <a:t>enseñamos</a:t>
            </a:r>
            <a:r>
              <a:rPr dirty="0"/>
              <a:t>. </a:t>
            </a:r>
            <a:r>
              <a:rPr dirty="0" err="1"/>
              <a:t>Queremos</a:t>
            </a:r>
            <a:r>
              <a:rPr dirty="0"/>
              <a:t> que </a:t>
            </a:r>
            <a:r>
              <a:rPr dirty="0" err="1"/>
              <a:t>ellos</a:t>
            </a:r>
            <a:r>
              <a:rPr dirty="0"/>
              <a:t> </a:t>
            </a:r>
            <a:r>
              <a:rPr dirty="0" err="1"/>
              <a:t>descubran</a:t>
            </a:r>
            <a:r>
              <a:rPr dirty="0"/>
              <a:t> la </a:t>
            </a:r>
            <a:r>
              <a:rPr dirty="0" err="1"/>
              <a:t>verdad</a:t>
            </a:r>
            <a:r>
              <a:rPr dirty="0"/>
              <a:t> por </a:t>
            </a:r>
            <a:r>
              <a:rPr dirty="0" err="1"/>
              <a:t>sí</a:t>
            </a:r>
            <a:r>
              <a:rPr dirty="0"/>
              <a:t> </a:t>
            </a:r>
            <a:r>
              <a:rPr dirty="0" err="1"/>
              <a:t>mismos</a:t>
            </a:r>
            <a:r>
              <a:rPr dirty="0"/>
              <a:t> en </a:t>
            </a:r>
            <a:r>
              <a:rPr dirty="0" err="1"/>
              <a:t>lugar</a:t>
            </a:r>
            <a:r>
              <a:rPr dirty="0"/>
              <a:t> de </a:t>
            </a:r>
            <a:r>
              <a:rPr dirty="0" err="1"/>
              <a:t>decírselas</a:t>
            </a:r>
            <a:r>
              <a:rPr dirty="0"/>
              <a:t>.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El </a:t>
            </a:r>
            <a:r>
              <a:rPr dirty="0" err="1"/>
              <a:t>Evangelio</a:t>
            </a:r>
            <a:r>
              <a:rPr dirty="0"/>
              <a:t> en </a:t>
            </a:r>
            <a:r>
              <a:rPr dirty="0" err="1"/>
              <a:t>diez</a:t>
            </a:r>
            <a:r>
              <a:rPr dirty="0"/>
              <a:t> palabras es una </a:t>
            </a:r>
            <a:r>
              <a:rPr dirty="0" err="1"/>
              <a:t>manera</a:t>
            </a:r>
            <a:r>
              <a:rPr dirty="0"/>
              <a:t> </a:t>
            </a:r>
            <a:r>
              <a:rPr dirty="0" err="1"/>
              <a:t>divertida</a:t>
            </a:r>
            <a:r>
              <a:rPr dirty="0"/>
              <a:t> de </a:t>
            </a:r>
            <a:r>
              <a:rPr dirty="0" err="1"/>
              <a:t>compartir</a:t>
            </a:r>
            <a:r>
              <a:rPr dirty="0"/>
              <a:t> el </a:t>
            </a:r>
            <a:r>
              <a:rPr dirty="0" err="1"/>
              <a:t>Evangelio</a:t>
            </a:r>
            <a:r>
              <a:rPr dirty="0"/>
              <a:t>. ¿Por 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hacemos</a:t>
            </a:r>
            <a:r>
              <a:rPr dirty="0"/>
              <a:t> </a:t>
            </a:r>
            <a:r>
              <a:rPr dirty="0" err="1"/>
              <a:t>cosas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éstas</a:t>
            </a:r>
            <a:r>
              <a:rPr dirty="0"/>
              <a:t> con </a:t>
            </a:r>
            <a:r>
              <a:rPr dirty="0" err="1"/>
              <a:t>niños</a:t>
            </a:r>
            <a:r>
              <a:rPr dirty="0"/>
              <a:t>? </a:t>
            </a:r>
            <a:r>
              <a:rPr dirty="0" err="1"/>
              <a:t>Porque</a:t>
            </a:r>
            <a:r>
              <a:rPr dirty="0"/>
              <a:t> </a:t>
            </a:r>
            <a:r>
              <a:rPr dirty="0" err="1"/>
              <a:t>queremos</a:t>
            </a:r>
            <a:r>
              <a:rPr dirty="0"/>
              <a:t> que </a:t>
            </a:r>
            <a:r>
              <a:rPr dirty="0" err="1"/>
              <a:t>ellos</a:t>
            </a:r>
            <a:r>
              <a:rPr dirty="0"/>
              <a:t> </a:t>
            </a:r>
            <a:r>
              <a:rPr dirty="0" err="1"/>
              <a:t>aprendan</a:t>
            </a:r>
            <a:r>
              <a:rPr dirty="0"/>
              <a:t>. Y </a:t>
            </a:r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sabemos</a:t>
            </a:r>
            <a:r>
              <a:rPr dirty="0"/>
              <a:t> que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aprenden</a:t>
            </a:r>
            <a:r>
              <a:rPr dirty="0"/>
              <a:t> </a:t>
            </a:r>
            <a:r>
              <a:rPr dirty="0" err="1"/>
              <a:t>mientras</a:t>
            </a:r>
            <a:r>
              <a:rPr dirty="0"/>
              <a:t> se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divirtiendo</a:t>
            </a:r>
            <a:r>
              <a:rPr dirty="0"/>
              <a:t>. </a:t>
            </a:r>
            <a:r>
              <a:rPr dirty="0" err="1"/>
              <a:t>Aprenden</a:t>
            </a:r>
            <a:r>
              <a:rPr dirty="0"/>
              <a:t> </a:t>
            </a:r>
            <a:r>
              <a:rPr dirty="0" err="1"/>
              <a:t>cuando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interesados</a:t>
            </a:r>
            <a:r>
              <a:rPr dirty="0"/>
              <a:t> en lo que </a:t>
            </a:r>
            <a:r>
              <a:rPr dirty="0" err="1"/>
              <a:t>nosotros</a:t>
            </a:r>
            <a:r>
              <a:rPr dirty="0"/>
              <a:t> les </a:t>
            </a:r>
            <a:r>
              <a:rPr dirty="0" err="1"/>
              <a:t>estamos</a:t>
            </a:r>
            <a:r>
              <a:rPr dirty="0"/>
              <a:t> </a:t>
            </a:r>
            <a:r>
              <a:rPr dirty="0" err="1"/>
              <a:t>enseñando</a:t>
            </a:r>
            <a:r>
              <a:rPr dirty="0"/>
              <a:t>. Y, por </a:t>
            </a:r>
            <a:r>
              <a:rPr dirty="0" err="1"/>
              <a:t>último</a:t>
            </a:r>
            <a:r>
              <a:rPr dirty="0"/>
              <a:t>, </a:t>
            </a:r>
            <a:r>
              <a:rPr dirty="0" err="1"/>
              <a:t>aprenden</a:t>
            </a:r>
            <a:r>
              <a:rPr dirty="0"/>
              <a:t> </a:t>
            </a:r>
            <a:r>
              <a:rPr dirty="0" err="1"/>
              <a:t>cuando</a:t>
            </a:r>
            <a:r>
              <a:rPr dirty="0"/>
              <a:t> son </a:t>
            </a:r>
            <a:r>
              <a:rPr dirty="0" err="1"/>
              <a:t>parte</a:t>
            </a:r>
            <a:r>
              <a:rPr dirty="0"/>
              <a:t> del </a:t>
            </a:r>
            <a:r>
              <a:rPr dirty="0" err="1"/>
              <a:t>proceso</a:t>
            </a:r>
            <a:r>
              <a:rPr dirty="0"/>
              <a:t> de </a:t>
            </a:r>
            <a:r>
              <a:rPr dirty="0" err="1"/>
              <a:t>aprendizaje</a:t>
            </a:r>
            <a:r>
              <a:rPr dirty="0"/>
              <a:t>.</a:t>
            </a:r>
          </a:p>
          <a:p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podríamos</a:t>
            </a:r>
            <a:r>
              <a:rPr dirty="0"/>
              <a:t> </a:t>
            </a:r>
            <a:r>
              <a:rPr dirty="0" err="1"/>
              <a:t>llamar</a:t>
            </a:r>
            <a:r>
              <a:rPr dirty="0"/>
              <a:t> a </a:t>
            </a:r>
            <a:r>
              <a:rPr dirty="0" err="1"/>
              <a:t>esto</a:t>
            </a:r>
            <a:r>
              <a:rPr dirty="0"/>
              <a:t> ser “</a:t>
            </a:r>
            <a:r>
              <a:rPr dirty="0" err="1"/>
              <a:t>participantes</a:t>
            </a:r>
            <a:r>
              <a:rPr dirty="0"/>
              <a:t>” o </a:t>
            </a:r>
            <a:r>
              <a:rPr dirty="0" err="1"/>
              <a:t>partícipes</a:t>
            </a:r>
            <a:r>
              <a:rPr dirty="0"/>
              <a:t> del </a:t>
            </a:r>
            <a:r>
              <a:rPr dirty="0" err="1"/>
              <a:t>proceso</a:t>
            </a:r>
            <a:r>
              <a:rPr dirty="0"/>
              <a:t> de </a:t>
            </a:r>
            <a:r>
              <a:rPr dirty="0" err="1"/>
              <a:t>aprendizaje</a:t>
            </a:r>
            <a:r>
              <a:rPr dirty="0"/>
              <a:t>. Y </a:t>
            </a:r>
            <a:r>
              <a:rPr dirty="0" err="1"/>
              <a:t>esto</a:t>
            </a:r>
            <a:r>
              <a:rPr dirty="0"/>
              <a:t> es la </a:t>
            </a:r>
            <a:r>
              <a:rPr dirty="0" err="1"/>
              <a:t>primera</a:t>
            </a:r>
            <a:r>
              <a:rPr dirty="0"/>
              <a:t> </a:t>
            </a:r>
            <a:r>
              <a:rPr dirty="0" err="1"/>
              <a:t>cosa</a:t>
            </a:r>
            <a:r>
              <a:rPr dirty="0"/>
              <a:t> que </a:t>
            </a:r>
            <a:r>
              <a:rPr dirty="0" err="1"/>
              <a:t>queremos</a:t>
            </a:r>
            <a:r>
              <a:rPr dirty="0"/>
              <a:t> en </a:t>
            </a:r>
            <a:r>
              <a:rPr dirty="0" err="1"/>
              <a:t>nuestras</a:t>
            </a:r>
            <a:r>
              <a:rPr dirty="0"/>
              <a:t> </a:t>
            </a:r>
            <a:r>
              <a:rPr dirty="0" err="1"/>
              <a:t>enseñanzas</a:t>
            </a:r>
            <a:r>
              <a:rPr dirty="0"/>
              <a:t>: </a:t>
            </a:r>
            <a:r>
              <a:rPr dirty="0" err="1"/>
              <a:t>participación</a:t>
            </a:r>
            <a:r>
              <a:rPr dirty="0"/>
              <a:t>.</a:t>
            </a:r>
          </a:p>
          <a:p>
            <a:r>
              <a:rPr dirty="0" err="1"/>
              <a:t>Cuando</a:t>
            </a:r>
            <a:r>
              <a:rPr dirty="0"/>
              <a:t> </a:t>
            </a:r>
            <a:r>
              <a:rPr dirty="0" err="1"/>
              <a:t>digo</a:t>
            </a:r>
            <a:r>
              <a:rPr dirty="0"/>
              <a:t> “</a:t>
            </a:r>
            <a:r>
              <a:rPr dirty="0" err="1"/>
              <a:t>participación</a:t>
            </a:r>
            <a:r>
              <a:rPr dirty="0"/>
              <a:t>”, </a:t>
            </a:r>
            <a:r>
              <a:rPr dirty="0" err="1"/>
              <a:t>quiero</a:t>
            </a:r>
            <a:r>
              <a:rPr dirty="0"/>
              <a:t> </a:t>
            </a:r>
            <a:r>
              <a:rPr dirty="0" err="1"/>
              <a:t>decir</a:t>
            </a:r>
            <a:r>
              <a:rPr dirty="0"/>
              <a:t> que </a:t>
            </a:r>
            <a:r>
              <a:rPr dirty="0" err="1"/>
              <a:t>queremos</a:t>
            </a:r>
            <a:r>
              <a:rPr dirty="0"/>
              <a:t> que </a:t>
            </a:r>
            <a:r>
              <a:rPr dirty="0" err="1"/>
              <a:t>nuestros</a:t>
            </a:r>
            <a:r>
              <a:rPr dirty="0"/>
              <a:t>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experimenten</a:t>
            </a:r>
            <a:r>
              <a:rPr dirty="0"/>
              <a:t> y </a:t>
            </a:r>
            <a:r>
              <a:rPr dirty="0" err="1"/>
              <a:t>exploren</a:t>
            </a:r>
            <a:r>
              <a:rPr dirty="0"/>
              <a:t> la </a:t>
            </a:r>
            <a:r>
              <a:rPr dirty="0" err="1"/>
              <a:t>lección</a:t>
            </a:r>
            <a:r>
              <a:rPr dirty="0"/>
              <a:t> </a:t>
            </a:r>
            <a:r>
              <a:rPr dirty="0" err="1"/>
              <a:t>mientras</a:t>
            </a:r>
            <a:r>
              <a:rPr dirty="0"/>
              <a:t> la </a:t>
            </a:r>
            <a:r>
              <a:rPr dirty="0" err="1"/>
              <a:t>enseñamos</a:t>
            </a:r>
            <a:r>
              <a:rPr dirty="0"/>
              <a:t>. </a:t>
            </a:r>
            <a:r>
              <a:rPr dirty="0" err="1"/>
              <a:t>Queremos</a:t>
            </a:r>
            <a:r>
              <a:rPr dirty="0"/>
              <a:t> que </a:t>
            </a:r>
            <a:r>
              <a:rPr dirty="0" err="1"/>
              <a:t>ellos</a:t>
            </a:r>
            <a:r>
              <a:rPr dirty="0"/>
              <a:t> </a:t>
            </a:r>
            <a:r>
              <a:rPr dirty="0" err="1"/>
              <a:t>descubran</a:t>
            </a:r>
            <a:r>
              <a:rPr dirty="0"/>
              <a:t> la </a:t>
            </a:r>
            <a:r>
              <a:rPr dirty="0" err="1"/>
              <a:t>verdad</a:t>
            </a:r>
            <a:r>
              <a:rPr dirty="0"/>
              <a:t> por </a:t>
            </a:r>
            <a:r>
              <a:rPr dirty="0" err="1"/>
              <a:t>sí</a:t>
            </a:r>
            <a:r>
              <a:rPr dirty="0"/>
              <a:t> </a:t>
            </a:r>
            <a:r>
              <a:rPr dirty="0" err="1"/>
              <a:t>mismos</a:t>
            </a:r>
            <a:r>
              <a:rPr dirty="0"/>
              <a:t> en </a:t>
            </a:r>
            <a:r>
              <a:rPr dirty="0" err="1"/>
              <a:t>lugar</a:t>
            </a:r>
            <a:r>
              <a:rPr dirty="0"/>
              <a:t> de </a:t>
            </a:r>
            <a:r>
              <a:rPr dirty="0" err="1"/>
              <a:t>decírselas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093658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2" name="Shape 3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Objetivo: Darás una mini clase a los voluntarios. Responderás a la pregunta: “¿Qué es un buen diseño curricular para niños?</a:t>
            </a:r>
          </a:p>
          <a:p>
            <a:r>
              <a:t>Materiales necesarios </a:t>
            </a:r>
          </a:p>
          <a:p>
            <a:r>
              <a:t>Cuaderno de Entrenamiento para entrenadores</a:t>
            </a:r>
          </a:p>
          <a:p>
            <a:r>
              <a:t>Lápiz o lapicera para cada participante </a:t>
            </a:r>
          </a:p>
          <a:p>
            <a:r>
              <a:t>Biblias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Un </a:t>
            </a:r>
            <a:r>
              <a:rPr dirty="0" err="1"/>
              <a:t>buen</a:t>
            </a:r>
            <a:r>
              <a:rPr dirty="0"/>
              <a:t> </a:t>
            </a:r>
            <a:r>
              <a:rPr dirty="0" err="1"/>
              <a:t>currículo</a:t>
            </a:r>
            <a:r>
              <a:rPr dirty="0"/>
              <a:t> debe </a:t>
            </a:r>
            <a:r>
              <a:rPr dirty="0" err="1"/>
              <a:t>estar</a:t>
            </a:r>
            <a:r>
              <a:rPr dirty="0"/>
              <a:t> </a:t>
            </a:r>
            <a:r>
              <a:rPr dirty="0" err="1"/>
              <a:t>fundamentado</a:t>
            </a:r>
            <a:r>
              <a:rPr dirty="0"/>
              <a:t> en la Biblia y ser </a:t>
            </a:r>
            <a:r>
              <a:rPr dirty="0" err="1"/>
              <a:t>Cristocéntrico</a:t>
            </a:r>
            <a:r>
              <a:rPr dirty="0"/>
              <a:t>. </a:t>
            </a:r>
          </a:p>
          <a:p>
            <a:r>
              <a:rPr dirty="0"/>
              <a:t>	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lección</a:t>
            </a:r>
            <a:r>
              <a:rPr dirty="0"/>
              <a:t> debe </a:t>
            </a:r>
            <a:r>
              <a:rPr dirty="0" err="1"/>
              <a:t>tener</a:t>
            </a:r>
            <a:r>
              <a:rPr dirty="0"/>
              <a:t> una </a:t>
            </a:r>
            <a:r>
              <a:rPr dirty="0" err="1"/>
              <a:t>cosmovisión</a:t>
            </a:r>
            <a:r>
              <a:rPr dirty="0"/>
              <a:t> </a:t>
            </a:r>
            <a:r>
              <a:rPr dirty="0" err="1"/>
              <a:t>cristiana</a:t>
            </a:r>
            <a:r>
              <a:rPr dirty="0"/>
              <a:t>. </a:t>
            </a:r>
            <a:r>
              <a:rPr dirty="0" err="1"/>
              <a:t>Esto</a:t>
            </a:r>
            <a:r>
              <a:rPr dirty="0"/>
              <a:t> </a:t>
            </a:r>
            <a:r>
              <a:rPr dirty="0" err="1"/>
              <a:t>significa</a:t>
            </a:r>
            <a:r>
              <a:rPr dirty="0"/>
              <a:t> que a </a:t>
            </a:r>
            <a:r>
              <a:rPr dirty="0" err="1"/>
              <a:t>medida</a:t>
            </a:r>
            <a:r>
              <a:rPr dirty="0"/>
              <a:t> que 	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participen</a:t>
            </a:r>
            <a:r>
              <a:rPr dirty="0"/>
              <a:t> en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lección</a:t>
            </a:r>
            <a:r>
              <a:rPr dirty="0"/>
              <a:t>, </a:t>
            </a:r>
            <a:r>
              <a:rPr dirty="0" err="1"/>
              <a:t>aprenderán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acerca</a:t>
            </a:r>
            <a:r>
              <a:rPr dirty="0"/>
              <a:t> de Dios y </a:t>
            </a:r>
            <a:r>
              <a:rPr dirty="0" err="1"/>
              <a:t>tendrán</a:t>
            </a:r>
            <a:r>
              <a:rPr dirty="0"/>
              <a:t> una 	</a:t>
            </a:r>
            <a:r>
              <a:rPr dirty="0" err="1"/>
              <a:t>oportunidad</a:t>
            </a:r>
            <a:r>
              <a:rPr dirty="0"/>
              <a:t> de </a:t>
            </a:r>
            <a:r>
              <a:rPr dirty="0" err="1"/>
              <a:t>acercarse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a </a:t>
            </a:r>
            <a:r>
              <a:rPr dirty="0" err="1"/>
              <a:t>Él</a:t>
            </a:r>
            <a:r>
              <a:rPr dirty="0"/>
              <a:t>.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lección</a:t>
            </a:r>
            <a:r>
              <a:rPr dirty="0"/>
              <a:t>, con la </a:t>
            </a:r>
            <a:r>
              <a:rPr dirty="0" err="1"/>
              <a:t>ayuda</a:t>
            </a:r>
            <a:r>
              <a:rPr dirty="0"/>
              <a:t> del </a:t>
            </a:r>
            <a:r>
              <a:rPr dirty="0" err="1"/>
              <a:t>Espíritu</a:t>
            </a:r>
            <a:r>
              <a:rPr dirty="0"/>
              <a:t> Santo, 	</a:t>
            </a:r>
            <a:r>
              <a:rPr dirty="0" err="1"/>
              <a:t>trabaja</a:t>
            </a:r>
            <a:r>
              <a:rPr dirty="0"/>
              <a:t> para </a:t>
            </a:r>
            <a:r>
              <a:rPr dirty="0" err="1"/>
              <a:t>transformarlos</a:t>
            </a:r>
            <a:r>
              <a:rPr dirty="0"/>
              <a:t> en </a:t>
            </a:r>
            <a:r>
              <a:rPr dirty="0" err="1"/>
              <a:t>seguidores</a:t>
            </a:r>
            <a:r>
              <a:rPr dirty="0"/>
              <a:t> de Jesús en </a:t>
            </a:r>
            <a:r>
              <a:rPr dirty="0" err="1"/>
              <a:t>constante</a:t>
            </a:r>
            <a:r>
              <a:rPr dirty="0"/>
              <a:t> </a:t>
            </a:r>
            <a:r>
              <a:rPr dirty="0" err="1"/>
              <a:t>crecimiento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Un </a:t>
            </a:r>
            <a:r>
              <a:rPr dirty="0" err="1"/>
              <a:t>buen</a:t>
            </a:r>
            <a:r>
              <a:rPr dirty="0"/>
              <a:t> </a:t>
            </a:r>
            <a:r>
              <a:rPr dirty="0" err="1"/>
              <a:t>currículo</a:t>
            </a:r>
            <a:r>
              <a:rPr dirty="0"/>
              <a:t> debe </a:t>
            </a:r>
            <a:r>
              <a:rPr dirty="0" err="1"/>
              <a:t>estar</a:t>
            </a:r>
            <a:r>
              <a:rPr dirty="0"/>
              <a:t> </a:t>
            </a:r>
            <a:r>
              <a:rPr dirty="0" err="1"/>
              <a:t>fundamentado</a:t>
            </a:r>
            <a:r>
              <a:rPr dirty="0"/>
              <a:t> en la Biblia y ser </a:t>
            </a:r>
            <a:r>
              <a:rPr dirty="0" err="1"/>
              <a:t>Cristocéntrico</a:t>
            </a:r>
            <a:r>
              <a:rPr dirty="0"/>
              <a:t>. </a:t>
            </a:r>
          </a:p>
          <a:p>
            <a:r>
              <a:rPr dirty="0"/>
              <a:t>	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lección</a:t>
            </a:r>
            <a:r>
              <a:rPr dirty="0"/>
              <a:t> debe </a:t>
            </a:r>
            <a:r>
              <a:rPr dirty="0" err="1"/>
              <a:t>tener</a:t>
            </a:r>
            <a:r>
              <a:rPr dirty="0"/>
              <a:t> una </a:t>
            </a:r>
            <a:r>
              <a:rPr dirty="0" err="1"/>
              <a:t>cosmovisión</a:t>
            </a:r>
            <a:r>
              <a:rPr dirty="0"/>
              <a:t> </a:t>
            </a:r>
            <a:r>
              <a:rPr dirty="0" err="1"/>
              <a:t>cristiana</a:t>
            </a:r>
            <a:r>
              <a:rPr dirty="0"/>
              <a:t>. </a:t>
            </a:r>
            <a:r>
              <a:rPr dirty="0" err="1"/>
              <a:t>Esto</a:t>
            </a:r>
            <a:r>
              <a:rPr dirty="0"/>
              <a:t> </a:t>
            </a:r>
            <a:r>
              <a:rPr dirty="0" err="1"/>
              <a:t>significa</a:t>
            </a:r>
            <a:r>
              <a:rPr dirty="0"/>
              <a:t> que a </a:t>
            </a:r>
            <a:r>
              <a:rPr dirty="0" err="1"/>
              <a:t>medida</a:t>
            </a:r>
            <a:r>
              <a:rPr dirty="0"/>
              <a:t> que 	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participen</a:t>
            </a:r>
            <a:r>
              <a:rPr dirty="0"/>
              <a:t> en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lección</a:t>
            </a:r>
            <a:r>
              <a:rPr dirty="0"/>
              <a:t>, </a:t>
            </a:r>
            <a:r>
              <a:rPr dirty="0" err="1"/>
              <a:t>aprenderán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acerca</a:t>
            </a:r>
            <a:r>
              <a:rPr dirty="0"/>
              <a:t> de Dios y </a:t>
            </a:r>
            <a:r>
              <a:rPr dirty="0" err="1"/>
              <a:t>tendrán</a:t>
            </a:r>
            <a:r>
              <a:rPr dirty="0"/>
              <a:t> una 	</a:t>
            </a:r>
            <a:r>
              <a:rPr dirty="0" err="1"/>
              <a:t>oportunidad</a:t>
            </a:r>
            <a:r>
              <a:rPr dirty="0"/>
              <a:t> de </a:t>
            </a:r>
            <a:r>
              <a:rPr dirty="0" err="1"/>
              <a:t>acercarse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a </a:t>
            </a:r>
            <a:r>
              <a:rPr dirty="0" err="1"/>
              <a:t>Él</a:t>
            </a:r>
            <a:r>
              <a:rPr dirty="0"/>
              <a:t>.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lección</a:t>
            </a:r>
            <a:r>
              <a:rPr dirty="0"/>
              <a:t>, con la </a:t>
            </a:r>
            <a:r>
              <a:rPr dirty="0" err="1"/>
              <a:t>ayuda</a:t>
            </a:r>
            <a:r>
              <a:rPr dirty="0"/>
              <a:t> del </a:t>
            </a:r>
            <a:r>
              <a:rPr dirty="0" err="1"/>
              <a:t>Espíritu</a:t>
            </a:r>
            <a:r>
              <a:rPr dirty="0"/>
              <a:t> Santo, 	</a:t>
            </a:r>
            <a:r>
              <a:rPr dirty="0" err="1"/>
              <a:t>trabaja</a:t>
            </a:r>
            <a:r>
              <a:rPr dirty="0"/>
              <a:t> para </a:t>
            </a:r>
            <a:r>
              <a:rPr dirty="0" err="1"/>
              <a:t>transformarlos</a:t>
            </a:r>
            <a:r>
              <a:rPr dirty="0"/>
              <a:t> en </a:t>
            </a:r>
            <a:r>
              <a:rPr dirty="0" err="1"/>
              <a:t>seguidores</a:t>
            </a:r>
            <a:r>
              <a:rPr dirty="0"/>
              <a:t> de Jesús en </a:t>
            </a:r>
            <a:r>
              <a:rPr dirty="0" err="1"/>
              <a:t>constante</a:t>
            </a:r>
            <a:r>
              <a:rPr dirty="0"/>
              <a:t> </a:t>
            </a:r>
            <a:r>
              <a:rPr dirty="0" err="1"/>
              <a:t>crecimiento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5308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Un </a:t>
            </a:r>
            <a:r>
              <a:rPr dirty="0" err="1"/>
              <a:t>buen</a:t>
            </a:r>
            <a:r>
              <a:rPr dirty="0"/>
              <a:t> </a:t>
            </a:r>
            <a:r>
              <a:rPr dirty="0" err="1"/>
              <a:t>currículo</a:t>
            </a:r>
            <a:r>
              <a:rPr dirty="0"/>
              <a:t> debe </a:t>
            </a:r>
            <a:r>
              <a:rPr dirty="0" err="1"/>
              <a:t>estar</a:t>
            </a:r>
            <a:r>
              <a:rPr dirty="0"/>
              <a:t> </a:t>
            </a:r>
            <a:r>
              <a:rPr dirty="0" err="1"/>
              <a:t>fundamentado</a:t>
            </a:r>
            <a:r>
              <a:rPr dirty="0"/>
              <a:t> en la Biblia y ser </a:t>
            </a:r>
            <a:r>
              <a:rPr dirty="0" err="1"/>
              <a:t>Cristocéntrico</a:t>
            </a:r>
            <a:r>
              <a:rPr dirty="0"/>
              <a:t>. </a:t>
            </a:r>
          </a:p>
          <a:p>
            <a:r>
              <a:rPr dirty="0"/>
              <a:t>	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lección</a:t>
            </a:r>
            <a:r>
              <a:rPr dirty="0"/>
              <a:t> debe </a:t>
            </a:r>
            <a:r>
              <a:rPr dirty="0" err="1"/>
              <a:t>tener</a:t>
            </a:r>
            <a:r>
              <a:rPr dirty="0"/>
              <a:t> una </a:t>
            </a:r>
            <a:r>
              <a:rPr dirty="0" err="1"/>
              <a:t>cosmovisión</a:t>
            </a:r>
            <a:r>
              <a:rPr dirty="0"/>
              <a:t> </a:t>
            </a:r>
            <a:r>
              <a:rPr dirty="0" err="1"/>
              <a:t>cristiana</a:t>
            </a:r>
            <a:r>
              <a:rPr dirty="0"/>
              <a:t>. </a:t>
            </a:r>
            <a:r>
              <a:rPr dirty="0" err="1"/>
              <a:t>Esto</a:t>
            </a:r>
            <a:r>
              <a:rPr dirty="0"/>
              <a:t> </a:t>
            </a:r>
            <a:r>
              <a:rPr dirty="0" err="1"/>
              <a:t>significa</a:t>
            </a:r>
            <a:r>
              <a:rPr dirty="0"/>
              <a:t> que a </a:t>
            </a:r>
            <a:r>
              <a:rPr dirty="0" err="1"/>
              <a:t>medida</a:t>
            </a:r>
            <a:r>
              <a:rPr dirty="0"/>
              <a:t> que 	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participen</a:t>
            </a:r>
            <a:r>
              <a:rPr dirty="0"/>
              <a:t> en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lección</a:t>
            </a:r>
            <a:r>
              <a:rPr dirty="0"/>
              <a:t>, </a:t>
            </a:r>
            <a:r>
              <a:rPr dirty="0" err="1"/>
              <a:t>aprenderán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acerca</a:t>
            </a:r>
            <a:r>
              <a:rPr dirty="0"/>
              <a:t> de Dios y </a:t>
            </a:r>
            <a:r>
              <a:rPr dirty="0" err="1"/>
              <a:t>tendrán</a:t>
            </a:r>
            <a:r>
              <a:rPr dirty="0"/>
              <a:t> una 	</a:t>
            </a:r>
            <a:r>
              <a:rPr dirty="0" err="1"/>
              <a:t>oportunidad</a:t>
            </a:r>
            <a:r>
              <a:rPr dirty="0"/>
              <a:t> de </a:t>
            </a:r>
            <a:r>
              <a:rPr dirty="0" err="1"/>
              <a:t>acercarse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a </a:t>
            </a:r>
            <a:r>
              <a:rPr dirty="0" err="1"/>
              <a:t>Él</a:t>
            </a:r>
            <a:r>
              <a:rPr dirty="0"/>
              <a:t>.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lección</a:t>
            </a:r>
            <a:r>
              <a:rPr dirty="0"/>
              <a:t>, con la </a:t>
            </a:r>
            <a:r>
              <a:rPr dirty="0" err="1"/>
              <a:t>ayuda</a:t>
            </a:r>
            <a:r>
              <a:rPr dirty="0"/>
              <a:t> del </a:t>
            </a:r>
            <a:r>
              <a:rPr dirty="0" err="1"/>
              <a:t>Espíritu</a:t>
            </a:r>
            <a:r>
              <a:rPr dirty="0"/>
              <a:t> Santo, 	</a:t>
            </a:r>
            <a:r>
              <a:rPr dirty="0" err="1"/>
              <a:t>trabaja</a:t>
            </a:r>
            <a:r>
              <a:rPr dirty="0"/>
              <a:t> para </a:t>
            </a:r>
            <a:r>
              <a:rPr dirty="0" err="1"/>
              <a:t>transformarlos</a:t>
            </a:r>
            <a:r>
              <a:rPr dirty="0"/>
              <a:t> en </a:t>
            </a:r>
            <a:r>
              <a:rPr dirty="0" err="1"/>
              <a:t>seguidores</a:t>
            </a:r>
            <a:r>
              <a:rPr dirty="0"/>
              <a:t> de Jesús en </a:t>
            </a:r>
            <a:r>
              <a:rPr dirty="0" err="1"/>
              <a:t>constante</a:t>
            </a:r>
            <a:r>
              <a:rPr dirty="0"/>
              <a:t> </a:t>
            </a:r>
            <a:r>
              <a:rPr dirty="0" err="1"/>
              <a:t>crecimiento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915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5" name="Shape 4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Objetivo</a:t>
            </a:r>
            <a:r>
              <a:rPr dirty="0"/>
              <a:t>: Los </a:t>
            </a:r>
            <a:r>
              <a:rPr dirty="0" err="1"/>
              <a:t>voluntarios</a:t>
            </a:r>
            <a:r>
              <a:rPr dirty="0"/>
              <a:t> dan un </a:t>
            </a:r>
            <a:r>
              <a:rPr dirty="0" err="1"/>
              <a:t>vistazo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nuevo </a:t>
            </a:r>
            <a:r>
              <a:rPr dirty="0" err="1"/>
              <a:t>currículo</a:t>
            </a:r>
            <a:r>
              <a:rPr dirty="0"/>
              <a:t> para </a:t>
            </a:r>
            <a:r>
              <a:rPr dirty="0" err="1"/>
              <a:t>niños</a:t>
            </a:r>
            <a:r>
              <a:rPr dirty="0"/>
              <a:t>, y a las </a:t>
            </a:r>
            <a:r>
              <a:rPr dirty="0" err="1"/>
              <a:t>maravillosas</a:t>
            </a:r>
            <a:r>
              <a:rPr dirty="0"/>
              <a:t> </a:t>
            </a:r>
            <a:r>
              <a:rPr dirty="0" err="1"/>
              <a:t>historias</a:t>
            </a:r>
            <a:r>
              <a:rPr dirty="0"/>
              <a:t> de la Biblia que se </a:t>
            </a:r>
            <a:r>
              <a:rPr dirty="0" err="1"/>
              <a:t>enseñan</a:t>
            </a:r>
            <a:r>
              <a:rPr dirty="0"/>
              <a:t>. </a:t>
            </a:r>
          </a:p>
          <a:p>
            <a:r>
              <a:rPr dirty="0" err="1"/>
              <a:t>Materiales</a:t>
            </a:r>
            <a:r>
              <a:rPr dirty="0"/>
              <a:t> </a:t>
            </a:r>
            <a:r>
              <a:rPr dirty="0" err="1"/>
              <a:t>necesarios</a:t>
            </a:r>
            <a:r>
              <a:rPr dirty="0"/>
              <a:t>:</a:t>
            </a:r>
          </a:p>
          <a:p>
            <a:r>
              <a:rPr dirty="0"/>
              <a:t>Una </a:t>
            </a:r>
            <a:r>
              <a:rPr dirty="0" err="1"/>
              <a:t>copia</a:t>
            </a:r>
            <a:r>
              <a:rPr dirty="0"/>
              <a:t> del </a:t>
            </a:r>
            <a:r>
              <a:rPr dirty="0" err="1"/>
              <a:t>currículo</a:t>
            </a:r>
            <a:r>
              <a:rPr dirty="0"/>
              <a:t> para </a:t>
            </a:r>
            <a:r>
              <a:rPr dirty="0" err="1"/>
              <a:t>niños</a:t>
            </a:r>
            <a:r>
              <a:rPr dirty="0"/>
              <a:t> del Manual del maestro.</a:t>
            </a:r>
          </a:p>
          <a:p>
            <a:r>
              <a:rPr dirty="0" err="1"/>
              <a:t>Recortar</a:t>
            </a:r>
            <a:r>
              <a:rPr dirty="0"/>
              <a:t> los </a:t>
            </a:r>
            <a:r>
              <a:rPr dirty="0" err="1"/>
              <a:t>nombres</a:t>
            </a:r>
            <a:r>
              <a:rPr dirty="0"/>
              <a:t> de la Biblia de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libro</a:t>
            </a:r>
            <a:r>
              <a:rPr dirty="0"/>
              <a:t> antes de la </a:t>
            </a:r>
            <a:r>
              <a:rPr dirty="0" err="1"/>
              <a:t>clase</a:t>
            </a:r>
            <a:r>
              <a:rPr dirty="0"/>
              <a:t> (</a:t>
            </a:r>
            <a:r>
              <a:rPr dirty="0" err="1"/>
              <a:t>puede</a:t>
            </a:r>
            <a:r>
              <a:rPr dirty="0"/>
              <a:t> </a:t>
            </a:r>
            <a:r>
              <a:rPr dirty="0" err="1"/>
              <a:t>escribirse</a:t>
            </a:r>
            <a:r>
              <a:rPr dirty="0"/>
              <a:t> </a:t>
            </a:r>
            <a:r>
              <a:rPr dirty="0" err="1"/>
              <a:t>cada</a:t>
            </a:r>
            <a:r>
              <a:rPr dirty="0"/>
              <a:t> uno en una hoja de </a:t>
            </a:r>
            <a:r>
              <a:rPr dirty="0" err="1"/>
              <a:t>papel</a:t>
            </a:r>
            <a:r>
              <a:rPr dirty="0"/>
              <a:t> lo </a:t>
            </a:r>
            <a:r>
              <a:rPr dirty="0" err="1"/>
              <a:t>suficientemente</a:t>
            </a:r>
            <a:r>
              <a:rPr dirty="0"/>
              <a:t> </a:t>
            </a:r>
            <a:r>
              <a:rPr dirty="0" err="1"/>
              <a:t>grande</a:t>
            </a:r>
            <a:r>
              <a:rPr dirty="0"/>
              <a:t> para que los </a:t>
            </a:r>
            <a:r>
              <a:rPr dirty="0" err="1"/>
              <a:t>participantes</a:t>
            </a:r>
            <a:r>
              <a:rPr dirty="0"/>
              <a:t> </a:t>
            </a:r>
            <a:r>
              <a:rPr dirty="0" err="1"/>
              <a:t>puedan</a:t>
            </a:r>
            <a:r>
              <a:rPr dirty="0"/>
              <a:t> </a:t>
            </a:r>
            <a:r>
              <a:rPr dirty="0" err="1"/>
              <a:t>leerlo</a:t>
            </a:r>
            <a:r>
              <a:rPr dirty="0"/>
              <a:t>. Que </a:t>
            </a:r>
            <a:r>
              <a:rPr dirty="0" err="1"/>
              <a:t>alguien</a:t>
            </a:r>
            <a:r>
              <a:rPr dirty="0"/>
              <a:t> los </a:t>
            </a:r>
            <a:r>
              <a:rPr dirty="0" err="1"/>
              <a:t>traduzca</a:t>
            </a:r>
            <a:r>
              <a:rPr dirty="0"/>
              <a:t> antes de la </a:t>
            </a:r>
            <a:r>
              <a:rPr dirty="0" err="1"/>
              <a:t>lección</a:t>
            </a:r>
            <a:r>
              <a:rPr dirty="0"/>
              <a:t>,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fuera</a:t>
            </a:r>
            <a:r>
              <a:rPr dirty="0"/>
              <a:t> </a:t>
            </a:r>
            <a:r>
              <a:rPr dirty="0" err="1"/>
              <a:t>necesario</a:t>
            </a:r>
            <a:r>
              <a:rPr dirty="0"/>
              <a:t>). </a:t>
            </a:r>
          </a:p>
          <a:p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voluntario</a:t>
            </a:r>
            <a:r>
              <a:rPr dirty="0"/>
              <a:t> debe </a:t>
            </a:r>
            <a:r>
              <a:rPr dirty="0" err="1"/>
              <a:t>tener</a:t>
            </a:r>
            <a:r>
              <a:rPr dirty="0"/>
              <a:t> una </a:t>
            </a:r>
            <a:r>
              <a:rPr dirty="0" err="1"/>
              <a:t>copia</a:t>
            </a:r>
            <a:r>
              <a:rPr dirty="0"/>
              <a:t> del </a:t>
            </a:r>
            <a:r>
              <a:rPr dirty="0" err="1"/>
              <a:t>currículo</a:t>
            </a:r>
            <a:r>
              <a:rPr dirty="0"/>
              <a:t> del Manual del maestro. No hay </a:t>
            </a:r>
            <a:r>
              <a:rPr dirty="0" err="1"/>
              <a:t>duda</a:t>
            </a:r>
            <a:r>
              <a:rPr dirty="0"/>
              <a:t> de que </a:t>
            </a:r>
            <a:r>
              <a:rPr dirty="0" err="1"/>
              <a:t>muchos</a:t>
            </a:r>
            <a:r>
              <a:rPr dirty="0"/>
              <a:t> de </a:t>
            </a:r>
            <a:r>
              <a:rPr dirty="0" err="1"/>
              <a:t>ellos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lo </a:t>
            </a:r>
            <a:r>
              <a:rPr dirty="0" err="1"/>
              <a:t>abrieron</a:t>
            </a:r>
            <a:r>
              <a:rPr dirty="0"/>
              <a:t> para </a:t>
            </a:r>
            <a:r>
              <a:rPr dirty="0" err="1"/>
              <a:t>darle</a:t>
            </a:r>
            <a:r>
              <a:rPr dirty="0"/>
              <a:t> un </a:t>
            </a:r>
            <a:r>
              <a:rPr dirty="0" err="1"/>
              <a:t>vistazo</a:t>
            </a:r>
            <a:r>
              <a:rPr dirty="0"/>
              <a:t>. </a:t>
            </a:r>
            <a:r>
              <a:rPr dirty="0" err="1"/>
              <a:t>Diles</a:t>
            </a:r>
            <a:r>
              <a:rPr dirty="0"/>
              <a:t> que </a:t>
            </a:r>
            <a:r>
              <a:rPr dirty="0" err="1"/>
              <a:t>esta</a:t>
            </a:r>
            <a:r>
              <a:rPr dirty="0"/>
              <a:t> </a:t>
            </a:r>
            <a:r>
              <a:rPr dirty="0" err="1"/>
              <a:t>guía</a:t>
            </a:r>
            <a:r>
              <a:rPr dirty="0"/>
              <a:t> es para que la </a:t>
            </a:r>
            <a:r>
              <a:rPr dirty="0" err="1"/>
              <a:t>guarden</a:t>
            </a:r>
            <a:r>
              <a:rPr dirty="0"/>
              <a:t>.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escribir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ella</a:t>
            </a:r>
            <a:r>
              <a:rPr dirty="0"/>
              <a:t>, </a:t>
            </a:r>
            <a:r>
              <a:rPr dirty="0" err="1"/>
              <a:t>tomar</a:t>
            </a:r>
            <a:r>
              <a:rPr dirty="0"/>
              <a:t> </a:t>
            </a:r>
            <a:r>
              <a:rPr dirty="0" err="1"/>
              <a:t>notas</a:t>
            </a:r>
            <a:r>
              <a:rPr dirty="0"/>
              <a:t> o </a:t>
            </a:r>
            <a:r>
              <a:rPr dirty="0" err="1"/>
              <a:t>doblar</a:t>
            </a:r>
            <a:r>
              <a:rPr dirty="0"/>
              <a:t> las </a:t>
            </a:r>
            <a:r>
              <a:rPr dirty="0" err="1"/>
              <a:t>páginas</a:t>
            </a:r>
            <a:r>
              <a:rPr dirty="0"/>
              <a:t> para </a:t>
            </a:r>
            <a:r>
              <a:rPr dirty="0" err="1"/>
              <a:t>encontrar</a:t>
            </a:r>
            <a:r>
              <a:rPr dirty="0"/>
              <a:t> las </a:t>
            </a:r>
            <a:r>
              <a:rPr dirty="0" err="1"/>
              <a:t>secciones</a:t>
            </a:r>
            <a:r>
              <a:rPr dirty="0"/>
              <a:t> que </a:t>
            </a:r>
            <a:r>
              <a:rPr dirty="0" err="1"/>
              <a:t>desean</a:t>
            </a:r>
            <a:r>
              <a:rPr dirty="0"/>
              <a:t>. </a:t>
            </a:r>
            <a:r>
              <a:rPr dirty="0" err="1"/>
              <a:t>Diles</a:t>
            </a:r>
            <a:r>
              <a:rPr dirty="0"/>
              <a:t> que </a:t>
            </a:r>
            <a:r>
              <a:rPr dirty="0" err="1"/>
              <a:t>este</a:t>
            </a:r>
            <a:r>
              <a:rPr dirty="0"/>
              <a:t> primer manual en el </a:t>
            </a:r>
            <a:r>
              <a:rPr dirty="0" err="1"/>
              <a:t>currículo</a:t>
            </a:r>
            <a:r>
              <a:rPr dirty="0"/>
              <a:t> es un regalo para los </a:t>
            </a:r>
            <a:r>
              <a:rPr dirty="0" err="1"/>
              <a:t>voluntarios</a:t>
            </a:r>
            <a:r>
              <a:rPr dirty="0"/>
              <a:t> de </a:t>
            </a:r>
            <a:r>
              <a:rPr dirty="0" err="1"/>
              <a:t>nuestro</a:t>
            </a:r>
            <a:r>
              <a:rPr dirty="0"/>
              <a:t> </a:t>
            </a:r>
            <a:r>
              <a:rPr dirty="0" err="1"/>
              <a:t>país</a:t>
            </a:r>
            <a:r>
              <a:rPr dirty="0"/>
              <a:t> de </a:t>
            </a:r>
            <a:r>
              <a:rPr dirty="0" err="1"/>
              <a:t>parte</a:t>
            </a:r>
            <a:r>
              <a:rPr dirty="0"/>
              <a:t> de (</a:t>
            </a:r>
            <a:r>
              <a:rPr dirty="0" err="1"/>
              <a:t>nombre</a:t>
            </a:r>
            <a:r>
              <a:rPr dirty="0"/>
              <a:t> las </a:t>
            </a:r>
            <a:r>
              <a:rPr dirty="0" err="1"/>
              <a:t>organizaciones</a:t>
            </a:r>
            <a:r>
              <a:rPr dirty="0"/>
              <a:t> en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país</a:t>
            </a:r>
            <a:r>
              <a:rPr dirty="0"/>
              <a:t> que </a:t>
            </a:r>
            <a:r>
              <a:rPr dirty="0" err="1"/>
              <a:t>han</a:t>
            </a:r>
            <a:r>
              <a:rPr dirty="0"/>
              <a:t> </a:t>
            </a:r>
            <a:r>
              <a:rPr dirty="0" err="1"/>
              <a:t>contribuido</a:t>
            </a:r>
            <a:r>
              <a:rPr dirty="0"/>
              <a:t>) y el </a:t>
            </a:r>
            <a:r>
              <a:rPr dirty="0" err="1"/>
              <a:t>ministerio</a:t>
            </a:r>
            <a:r>
              <a:rPr dirty="0"/>
              <a:t> </a:t>
            </a:r>
            <a:r>
              <a:rPr dirty="0" err="1"/>
              <a:t>mundial</a:t>
            </a:r>
            <a:r>
              <a:rPr dirty="0"/>
              <a:t> de David C. Cook. </a:t>
            </a:r>
          </a:p>
          <a:p>
            <a:r>
              <a:rPr dirty="0" err="1"/>
              <a:t>Explica</a:t>
            </a:r>
            <a:r>
              <a:rPr dirty="0"/>
              <a:t> que vas a </a:t>
            </a:r>
            <a:r>
              <a:rPr dirty="0" err="1"/>
              <a:t>acompañar</a:t>
            </a:r>
            <a:r>
              <a:rPr dirty="0"/>
              <a:t> a los </a:t>
            </a:r>
            <a:r>
              <a:rPr dirty="0" err="1"/>
              <a:t>voluntarios</a:t>
            </a:r>
            <a:r>
              <a:rPr dirty="0"/>
              <a:t> para </a:t>
            </a:r>
            <a:r>
              <a:rPr dirty="0" err="1"/>
              <a:t>conocer</a:t>
            </a:r>
            <a:r>
              <a:rPr dirty="0"/>
              <a:t> el Manual del maestro </a:t>
            </a:r>
            <a:r>
              <a:rPr dirty="0" err="1"/>
              <a:t>rápidamente</a:t>
            </a:r>
            <a:r>
              <a:rPr dirty="0"/>
              <a:t>. </a:t>
            </a:r>
            <a:r>
              <a:rPr dirty="0" err="1"/>
              <a:t>Pídeles</a:t>
            </a:r>
            <a:r>
              <a:rPr dirty="0"/>
              <a:t> que no se </a:t>
            </a:r>
            <a:r>
              <a:rPr dirty="0" err="1"/>
              <a:t>adelanten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se </a:t>
            </a:r>
            <a:r>
              <a:rPr dirty="0" err="1"/>
              <a:t>atrasen</a:t>
            </a:r>
            <a:r>
              <a:rPr dirty="0"/>
              <a:t>. </a:t>
            </a:r>
            <a:r>
              <a:rPr dirty="0" err="1"/>
              <a:t>Después</a:t>
            </a:r>
            <a:r>
              <a:rPr dirty="0"/>
              <a:t> del </a:t>
            </a:r>
            <a:r>
              <a:rPr dirty="0" err="1"/>
              <a:t>intervalo</a:t>
            </a:r>
            <a:r>
              <a:rPr dirty="0"/>
              <a:t> </a:t>
            </a:r>
            <a:r>
              <a:rPr dirty="0" err="1"/>
              <a:t>ellos</a:t>
            </a:r>
            <a:r>
              <a:rPr dirty="0"/>
              <a:t> </a:t>
            </a:r>
            <a:r>
              <a:rPr dirty="0" err="1"/>
              <a:t>podrán</a:t>
            </a:r>
            <a:r>
              <a:rPr dirty="0"/>
              <a:t> </a:t>
            </a:r>
            <a:r>
              <a:rPr dirty="0" err="1"/>
              <a:t>volver</a:t>
            </a:r>
            <a:r>
              <a:rPr dirty="0"/>
              <a:t> a sus </a:t>
            </a:r>
            <a:r>
              <a:rPr dirty="0" err="1"/>
              <a:t>manuales</a:t>
            </a:r>
            <a:r>
              <a:rPr dirty="0"/>
              <a:t> para </a:t>
            </a:r>
            <a:r>
              <a:rPr dirty="0" err="1"/>
              <a:t>darle</a:t>
            </a:r>
            <a:r>
              <a:rPr dirty="0"/>
              <a:t> una </a:t>
            </a:r>
            <a:r>
              <a:rPr dirty="0" err="1"/>
              <a:t>mirada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detallada</a:t>
            </a:r>
            <a:r>
              <a:rPr dirty="0"/>
              <a:t>. </a:t>
            </a:r>
          </a:p>
          <a:p>
            <a:r>
              <a:rPr dirty="0"/>
              <a:t>** IMPORTANTE: </a:t>
            </a:r>
            <a:r>
              <a:rPr dirty="0" err="1"/>
              <a:t>Puede</a:t>
            </a:r>
            <a:r>
              <a:rPr dirty="0"/>
              <a:t> ser que </a:t>
            </a:r>
            <a:r>
              <a:rPr dirty="0" err="1"/>
              <a:t>necesites</a:t>
            </a:r>
            <a:r>
              <a:rPr dirty="0"/>
              <a:t> </a:t>
            </a:r>
            <a:r>
              <a:rPr dirty="0" err="1"/>
              <a:t>modificar</a:t>
            </a:r>
            <a:r>
              <a:rPr dirty="0"/>
              <a:t> </a:t>
            </a:r>
            <a:r>
              <a:rPr dirty="0" err="1"/>
              <a:t>esta</a:t>
            </a:r>
            <a:r>
              <a:rPr dirty="0"/>
              <a:t> </a:t>
            </a:r>
            <a:r>
              <a:rPr dirty="0" err="1"/>
              <a:t>sección</a:t>
            </a:r>
            <a:r>
              <a:rPr dirty="0"/>
              <a:t> para que </a:t>
            </a:r>
            <a:r>
              <a:rPr dirty="0" err="1"/>
              <a:t>coincida</a:t>
            </a:r>
            <a:r>
              <a:rPr dirty="0"/>
              <a:t> con el </a:t>
            </a:r>
            <a:r>
              <a:rPr dirty="0" err="1"/>
              <a:t>diseño</a:t>
            </a:r>
            <a:r>
              <a:rPr dirty="0"/>
              <a:t> del </a:t>
            </a:r>
            <a:r>
              <a:rPr dirty="0" err="1"/>
              <a:t>currículo</a:t>
            </a:r>
            <a:r>
              <a:rPr dirty="0"/>
              <a:t> del Manual del maestro </a:t>
            </a:r>
            <a:r>
              <a:rPr dirty="0" err="1"/>
              <a:t>utilizado</a:t>
            </a:r>
            <a:r>
              <a:rPr dirty="0"/>
              <a:t>. Si bien la </a:t>
            </a:r>
            <a:r>
              <a:rPr dirty="0" err="1"/>
              <a:t>mayoría</a:t>
            </a:r>
            <a:r>
              <a:rPr dirty="0"/>
              <a:t> son </a:t>
            </a:r>
            <a:r>
              <a:rPr dirty="0" err="1"/>
              <a:t>iguales</a:t>
            </a:r>
            <a:r>
              <a:rPr dirty="0"/>
              <a:t>, </a:t>
            </a:r>
            <a:r>
              <a:rPr dirty="0" err="1"/>
              <a:t>algunas</a:t>
            </a:r>
            <a:r>
              <a:rPr dirty="0"/>
              <a:t> </a:t>
            </a:r>
            <a:r>
              <a:rPr dirty="0" err="1"/>
              <a:t>veces</a:t>
            </a:r>
            <a:r>
              <a:rPr dirty="0"/>
              <a:t> el </a:t>
            </a:r>
            <a:r>
              <a:rPr dirty="0" err="1"/>
              <a:t>diseño</a:t>
            </a:r>
            <a:r>
              <a:rPr dirty="0"/>
              <a:t> </a:t>
            </a:r>
            <a:r>
              <a:rPr dirty="0" err="1"/>
              <a:t>será</a:t>
            </a:r>
            <a:r>
              <a:rPr dirty="0"/>
              <a:t> </a:t>
            </a:r>
            <a:r>
              <a:rPr dirty="0" err="1"/>
              <a:t>diferente</a:t>
            </a:r>
            <a:r>
              <a:rPr dirty="0"/>
              <a:t>. </a:t>
            </a:r>
            <a:r>
              <a:rPr dirty="0" err="1"/>
              <a:t>Asegúrate</a:t>
            </a:r>
            <a:r>
              <a:rPr dirty="0"/>
              <a:t> de </a:t>
            </a:r>
            <a:r>
              <a:rPr dirty="0" err="1"/>
              <a:t>mirar</a:t>
            </a:r>
            <a:r>
              <a:rPr dirty="0"/>
              <a:t> el Manual del maestro antes del </a:t>
            </a:r>
            <a:r>
              <a:rPr dirty="0" err="1"/>
              <a:t>entrenamiento</a:t>
            </a:r>
            <a:r>
              <a:rPr dirty="0"/>
              <a:t>, para que </a:t>
            </a:r>
            <a:r>
              <a:rPr dirty="0" err="1"/>
              <a:t>puedas</a:t>
            </a:r>
            <a:r>
              <a:rPr dirty="0"/>
              <a:t> </a:t>
            </a:r>
            <a:r>
              <a:rPr dirty="0" err="1"/>
              <a:t>presentar</a:t>
            </a:r>
            <a:r>
              <a:rPr dirty="0"/>
              <a:t> </a:t>
            </a:r>
            <a:r>
              <a:rPr dirty="0" err="1"/>
              <a:t>esta</a:t>
            </a:r>
            <a:r>
              <a:rPr dirty="0"/>
              <a:t> </a:t>
            </a:r>
            <a:r>
              <a:rPr dirty="0" err="1"/>
              <a:t>sección</a:t>
            </a:r>
            <a:r>
              <a:rPr dirty="0"/>
              <a:t> de </a:t>
            </a:r>
            <a:r>
              <a:rPr dirty="0" err="1"/>
              <a:t>manera</a:t>
            </a:r>
            <a:r>
              <a:rPr dirty="0"/>
              <a:t> </a:t>
            </a:r>
            <a:r>
              <a:rPr dirty="0" err="1"/>
              <a:t>adecuada</a:t>
            </a:r>
            <a:r>
              <a:rPr dirty="0"/>
              <a:t>. **</a:t>
            </a:r>
          </a:p>
          <a:p>
            <a:r>
              <a:rPr dirty="0" err="1"/>
              <a:t>Otorga</a:t>
            </a:r>
            <a:r>
              <a:rPr dirty="0"/>
              <a:t> </a:t>
            </a:r>
            <a:r>
              <a:rPr dirty="0" err="1"/>
              <a:t>tiempo</a:t>
            </a:r>
            <a:r>
              <a:rPr dirty="0"/>
              <a:t> a las personas para formular </a:t>
            </a:r>
            <a:r>
              <a:rPr dirty="0" err="1"/>
              <a:t>preguntas</a:t>
            </a:r>
            <a:r>
              <a:rPr dirty="0"/>
              <a:t> y </a:t>
            </a:r>
            <a:r>
              <a:rPr dirty="0" err="1"/>
              <a:t>hacer</a:t>
            </a:r>
            <a:r>
              <a:rPr dirty="0"/>
              <a:t> </a:t>
            </a:r>
            <a:r>
              <a:rPr dirty="0" err="1"/>
              <a:t>comentarios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o plan de </a:t>
            </a:r>
            <a:r>
              <a:rPr dirty="0" err="1"/>
              <a:t>curso</a:t>
            </a:r>
            <a:r>
              <a:rPr dirty="0"/>
              <a:t> es </a:t>
            </a:r>
            <a:r>
              <a:rPr dirty="0" err="1"/>
              <a:t>simplemente</a:t>
            </a:r>
            <a:r>
              <a:rPr dirty="0"/>
              <a:t> una </a:t>
            </a:r>
            <a:r>
              <a:rPr dirty="0" err="1"/>
              <a:t>guía</a:t>
            </a:r>
            <a:r>
              <a:rPr dirty="0"/>
              <a:t> que el maestro </a:t>
            </a:r>
            <a:r>
              <a:rPr dirty="0" err="1"/>
              <a:t>puede</a:t>
            </a:r>
            <a:r>
              <a:rPr dirty="0"/>
              <a:t> usar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efectivamente</a:t>
            </a:r>
            <a:r>
              <a:rPr dirty="0"/>
              <a:t>.  Debe ser </a:t>
            </a:r>
            <a:r>
              <a:rPr dirty="0" err="1"/>
              <a:t>escrito</a:t>
            </a:r>
            <a:r>
              <a:rPr dirty="0"/>
              <a:t> por </a:t>
            </a:r>
            <a:r>
              <a:rPr dirty="0" err="1"/>
              <a:t>expertos</a:t>
            </a:r>
            <a:r>
              <a:rPr dirty="0"/>
              <a:t>, y </a:t>
            </a:r>
            <a:r>
              <a:rPr dirty="0" err="1"/>
              <a:t>provee</a:t>
            </a:r>
            <a:r>
              <a:rPr dirty="0"/>
              <a:t> al maestro </a:t>
            </a:r>
            <a:r>
              <a:rPr dirty="0" err="1"/>
              <a:t>todo</a:t>
            </a:r>
            <a:r>
              <a:rPr dirty="0"/>
              <a:t> lo que </a:t>
            </a:r>
            <a:r>
              <a:rPr dirty="0" err="1"/>
              <a:t>él</a:t>
            </a:r>
            <a:r>
              <a:rPr dirty="0"/>
              <a:t> o </a:t>
            </a:r>
            <a:r>
              <a:rPr dirty="0" err="1"/>
              <a:t>ella</a:t>
            </a:r>
            <a:r>
              <a:rPr dirty="0"/>
              <a:t> </a:t>
            </a:r>
            <a:r>
              <a:rPr dirty="0" err="1"/>
              <a:t>necesitan</a:t>
            </a:r>
            <a:r>
              <a:rPr dirty="0"/>
              <a:t> para </a:t>
            </a:r>
            <a:r>
              <a:rPr dirty="0" err="1"/>
              <a:t>guiar</a:t>
            </a:r>
            <a:r>
              <a:rPr dirty="0"/>
              <a:t> la </a:t>
            </a:r>
            <a:r>
              <a:rPr dirty="0" err="1"/>
              <a:t>clase</a:t>
            </a:r>
            <a:r>
              <a:rPr dirty="0"/>
              <a:t>.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en la </a:t>
            </a:r>
            <a:r>
              <a:rPr dirty="0" err="1"/>
              <a:t>iglesia</a:t>
            </a:r>
            <a:r>
              <a:rPr dirty="0"/>
              <a:t>, el </a:t>
            </a:r>
            <a:r>
              <a:rPr dirty="0" err="1"/>
              <a:t>currículo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ofrece</a:t>
            </a:r>
            <a:r>
              <a:rPr dirty="0"/>
              <a:t> una </a:t>
            </a:r>
            <a:r>
              <a:rPr dirty="0" err="1"/>
              <a:t>lección</a:t>
            </a:r>
            <a:r>
              <a:rPr dirty="0"/>
              <a:t> por </a:t>
            </a:r>
            <a:r>
              <a:rPr dirty="0" err="1"/>
              <a:t>semana</a:t>
            </a:r>
            <a:r>
              <a:rPr dirty="0"/>
              <a:t>, </a:t>
            </a:r>
            <a:r>
              <a:rPr dirty="0" err="1"/>
              <a:t>donde</a:t>
            </a:r>
            <a:r>
              <a:rPr dirty="0"/>
              <a:t> se vale de una </a:t>
            </a:r>
            <a:r>
              <a:rPr dirty="0" err="1"/>
              <a:t>historia</a:t>
            </a:r>
            <a:r>
              <a:rPr dirty="0"/>
              <a:t> </a:t>
            </a:r>
            <a:r>
              <a:rPr dirty="0" err="1"/>
              <a:t>bíblica</a:t>
            </a:r>
            <a:r>
              <a:rPr dirty="0"/>
              <a:t> para </a:t>
            </a:r>
            <a:r>
              <a:rPr dirty="0" err="1"/>
              <a:t>enseñar</a:t>
            </a:r>
            <a:r>
              <a:rPr dirty="0"/>
              <a:t> un principio que es </a:t>
            </a:r>
            <a:r>
              <a:rPr dirty="0" err="1"/>
              <a:t>importante</a:t>
            </a:r>
            <a:r>
              <a:rPr dirty="0"/>
              <a:t> que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aprendan</a:t>
            </a:r>
            <a:r>
              <a:rPr dirty="0"/>
              <a:t>. </a:t>
            </a:r>
          </a:p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para la </a:t>
            </a:r>
            <a:r>
              <a:rPr dirty="0" err="1"/>
              <a:t>iglesia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incluye</a:t>
            </a:r>
            <a:r>
              <a:rPr dirty="0"/>
              <a:t> </a:t>
            </a:r>
            <a:r>
              <a:rPr dirty="0" err="1"/>
              <a:t>actividades</a:t>
            </a:r>
            <a:r>
              <a:rPr dirty="0"/>
              <a:t> </a:t>
            </a:r>
            <a:r>
              <a:rPr dirty="0" err="1"/>
              <a:t>adicionales</a:t>
            </a:r>
            <a:r>
              <a:rPr dirty="0"/>
              <a:t> o </a:t>
            </a:r>
            <a:r>
              <a:rPr dirty="0" err="1"/>
              <a:t>juegos</a:t>
            </a:r>
            <a:r>
              <a:rPr dirty="0"/>
              <a:t>, que les </a:t>
            </a:r>
            <a:r>
              <a:rPr dirty="0" err="1"/>
              <a:t>ayudarán</a:t>
            </a:r>
            <a:r>
              <a:rPr dirty="0"/>
              <a:t> a </a:t>
            </a:r>
            <a:r>
              <a:rPr dirty="0" err="1"/>
              <a:t>enfatizar</a:t>
            </a:r>
            <a:r>
              <a:rPr dirty="0"/>
              <a:t> el principio </a:t>
            </a:r>
            <a:r>
              <a:rPr dirty="0" err="1"/>
              <a:t>enseñado</a:t>
            </a:r>
            <a:r>
              <a:rPr dirty="0"/>
              <a:t> y </a:t>
            </a:r>
            <a:r>
              <a:rPr dirty="0" err="1"/>
              <a:t>hacer</a:t>
            </a:r>
            <a:r>
              <a:rPr dirty="0"/>
              <a:t> que las </a:t>
            </a:r>
            <a:r>
              <a:rPr dirty="0" err="1"/>
              <a:t>enseñanzas</a:t>
            </a:r>
            <a:r>
              <a:rPr dirty="0"/>
              <a:t> </a:t>
            </a:r>
            <a:r>
              <a:rPr dirty="0" err="1"/>
              <a:t>sean</a:t>
            </a:r>
            <a:r>
              <a:rPr dirty="0"/>
              <a:t> </a:t>
            </a:r>
            <a:r>
              <a:rPr dirty="0" err="1"/>
              <a:t>divertidas</a:t>
            </a:r>
            <a:r>
              <a:rPr dirty="0"/>
              <a:t> para los </a:t>
            </a:r>
            <a:r>
              <a:rPr dirty="0" err="1"/>
              <a:t>niños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370535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o plan de </a:t>
            </a:r>
            <a:r>
              <a:rPr dirty="0" err="1"/>
              <a:t>curso</a:t>
            </a:r>
            <a:r>
              <a:rPr dirty="0"/>
              <a:t> es </a:t>
            </a:r>
            <a:r>
              <a:rPr dirty="0" err="1"/>
              <a:t>simplemente</a:t>
            </a:r>
            <a:r>
              <a:rPr dirty="0"/>
              <a:t> una </a:t>
            </a:r>
            <a:r>
              <a:rPr dirty="0" err="1"/>
              <a:t>guía</a:t>
            </a:r>
            <a:r>
              <a:rPr dirty="0"/>
              <a:t> que el maestro </a:t>
            </a:r>
            <a:r>
              <a:rPr dirty="0" err="1"/>
              <a:t>puede</a:t>
            </a:r>
            <a:r>
              <a:rPr dirty="0"/>
              <a:t> usar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efectivamente</a:t>
            </a:r>
            <a:r>
              <a:rPr dirty="0"/>
              <a:t>.  Debe ser </a:t>
            </a:r>
            <a:r>
              <a:rPr dirty="0" err="1"/>
              <a:t>escrito</a:t>
            </a:r>
            <a:r>
              <a:rPr dirty="0"/>
              <a:t> por </a:t>
            </a:r>
            <a:r>
              <a:rPr dirty="0" err="1"/>
              <a:t>expertos</a:t>
            </a:r>
            <a:r>
              <a:rPr dirty="0"/>
              <a:t>, y </a:t>
            </a:r>
            <a:r>
              <a:rPr dirty="0" err="1"/>
              <a:t>provee</a:t>
            </a:r>
            <a:r>
              <a:rPr dirty="0"/>
              <a:t> al maestro </a:t>
            </a:r>
            <a:r>
              <a:rPr dirty="0" err="1"/>
              <a:t>todo</a:t>
            </a:r>
            <a:r>
              <a:rPr dirty="0"/>
              <a:t> lo que </a:t>
            </a:r>
            <a:r>
              <a:rPr dirty="0" err="1"/>
              <a:t>él</a:t>
            </a:r>
            <a:r>
              <a:rPr dirty="0"/>
              <a:t> o </a:t>
            </a:r>
            <a:r>
              <a:rPr dirty="0" err="1"/>
              <a:t>ella</a:t>
            </a:r>
            <a:r>
              <a:rPr dirty="0"/>
              <a:t> </a:t>
            </a:r>
            <a:r>
              <a:rPr dirty="0" err="1"/>
              <a:t>necesitan</a:t>
            </a:r>
            <a:r>
              <a:rPr dirty="0"/>
              <a:t> para </a:t>
            </a:r>
            <a:r>
              <a:rPr dirty="0" err="1"/>
              <a:t>guiar</a:t>
            </a:r>
            <a:r>
              <a:rPr dirty="0"/>
              <a:t> la </a:t>
            </a:r>
            <a:r>
              <a:rPr dirty="0" err="1"/>
              <a:t>clase</a:t>
            </a:r>
            <a:r>
              <a:rPr dirty="0"/>
              <a:t>.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en la </a:t>
            </a:r>
            <a:r>
              <a:rPr dirty="0" err="1"/>
              <a:t>iglesia</a:t>
            </a:r>
            <a:r>
              <a:rPr dirty="0"/>
              <a:t>, el </a:t>
            </a:r>
            <a:r>
              <a:rPr dirty="0" err="1"/>
              <a:t>currículo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ofrece</a:t>
            </a:r>
            <a:r>
              <a:rPr dirty="0"/>
              <a:t> una </a:t>
            </a:r>
            <a:r>
              <a:rPr dirty="0" err="1"/>
              <a:t>lección</a:t>
            </a:r>
            <a:r>
              <a:rPr dirty="0"/>
              <a:t> por </a:t>
            </a:r>
            <a:r>
              <a:rPr dirty="0" err="1"/>
              <a:t>semana</a:t>
            </a:r>
            <a:r>
              <a:rPr dirty="0"/>
              <a:t>, </a:t>
            </a:r>
            <a:r>
              <a:rPr dirty="0" err="1"/>
              <a:t>donde</a:t>
            </a:r>
            <a:r>
              <a:rPr dirty="0"/>
              <a:t> se vale de una </a:t>
            </a:r>
            <a:r>
              <a:rPr dirty="0" err="1"/>
              <a:t>historia</a:t>
            </a:r>
            <a:r>
              <a:rPr dirty="0"/>
              <a:t> </a:t>
            </a:r>
            <a:r>
              <a:rPr dirty="0" err="1"/>
              <a:t>bíblica</a:t>
            </a:r>
            <a:r>
              <a:rPr dirty="0"/>
              <a:t> para </a:t>
            </a:r>
            <a:r>
              <a:rPr dirty="0" err="1"/>
              <a:t>enseñar</a:t>
            </a:r>
            <a:r>
              <a:rPr dirty="0"/>
              <a:t> un principio que es </a:t>
            </a:r>
            <a:r>
              <a:rPr dirty="0" err="1"/>
              <a:t>importante</a:t>
            </a:r>
            <a:r>
              <a:rPr dirty="0"/>
              <a:t> que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aprendan</a:t>
            </a:r>
            <a:r>
              <a:rPr dirty="0"/>
              <a:t>. </a:t>
            </a:r>
          </a:p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para la </a:t>
            </a:r>
            <a:r>
              <a:rPr dirty="0" err="1"/>
              <a:t>iglesia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incluye</a:t>
            </a:r>
            <a:r>
              <a:rPr dirty="0"/>
              <a:t> </a:t>
            </a:r>
            <a:r>
              <a:rPr dirty="0" err="1"/>
              <a:t>actividades</a:t>
            </a:r>
            <a:r>
              <a:rPr dirty="0"/>
              <a:t> </a:t>
            </a:r>
            <a:r>
              <a:rPr dirty="0" err="1"/>
              <a:t>adicionales</a:t>
            </a:r>
            <a:r>
              <a:rPr dirty="0"/>
              <a:t> o </a:t>
            </a:r>
            <a:r>
              <a:rPr dirty="0" err="1"/>
              <a:t>juegos</a:t>
            </a:r>
            <a:r>
              <a:rPr dirty="0"/>
              <a:t>, que les </a:t>
            </a:r>
            <a:r>
              <a:rPr dirty="0" err="1"/>
              <a:t>ayudarán</a:t>
            </a:r>
            <a:r>
              <a:rPr dirty="0"/>
              <a:t> a </a:t>
            </a:r>
            <a:r>
              <a:rPr dirty="0" err="1"/>
              <a:t>enfatizar</a:t>
            </a:r>
            <a:r>
              <a:rPr dirty="0"/>
              <a:t> el principio </a:t>
            </a:r>
            <a:r>
              <a:rPr dirty="0" err="1"/>
              <a:t>enseñado</a:t>
            </a:r>
            <a:r>
              <a:rPr dirty="0"/>
              <a:t> y </a:t>
            </a:r>
            <a:r>
              <a:rPr dirty="0" err="1"/>
              <a:t>hacer</a:t>
            </a:r>
            <a:r>
              <a:rPr dirty="0"/>
              <a:t> que las </a:t>
            </a:r>
            <a:r>
              <a:rPr dirty="0" err="1"/>
              <a:t>enseñanzas</a:t>
            </a:r>
            <a:r>
              <a:rPr dirty="0"/>
              <a:t> </a:t>
            </a:r>
            <a:r>
              <a:rPr dirty="0" err="1"/>
              <a:t>sean</a:t>
            </a:r>
            <a:r>
              <a:rPr dirty="0"/>
              <a:t> </a:t>
            </a:r>
            <a:r>
              <a:rPr dirty="0" err="1"/>
              <a:t>divertidas</a:t>
            </a:r>
            <a:r>
              <a:rPr dirty="0"/>
              <a:t> para los </a:t>
            </a:r>
            <a:r>
              <a:rPr dirty="0" err="1"/>
              <a:t>niños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14081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o plan de </a:t>
            </a:r>
            <a:r>
              <a:rPr dirty="0" err="1"/>
              <a:t>curso</a:t>
            </a:r>
            <a:r>
              <a:rPr dirty="0"/>
              <a:t> es </a:t>
            </a:r>
            <a:r>
              <a:rPr dirty="0" err="1"/>
              <a:t>simplemente</a:t>
            </a:r>
            <a:r>
              <a:rPr dirty="0"/>
              <a:t> una </a:t>
            </a:r>
            <a:r>
              <a:rPr dirty="0" err="1"/>
              <a:t>guía</a:t>
            </a:r>
            <a:r>
              <a:rPr dirty="0"/>
              <a:t> que el maestro </a:t>
            </a:r>
            <a:r>
              <a:rPr dirty="0" err="1"/>
              <a:t>puede</a:t>
            </a:r>
            <a:r>
              <a:rPr dirty="0"/>
              <a:t> usar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efectivamente</a:t>
            </a:r>
            <a:r>
              <a:rPr dirty="0"/>
              <a:t>.  Debe ser </a:t>
            </a:r>
            <a:r>
              <a:rPr dirty="0" err="1"/>
              <a:t>escrito</a:t>
            </a:r>
            <a:r>
              <a:rPr dirty="0"/>
              <a:t> por </a:t>
            </a:r>
            <a:r>
              <a:rPr dirty="0" err="1"/>
              <a:t>expertos</a:t>
            </a:r>
            <a:r>
              <a:rPr dirty="0"/>
              <a:t>, y </a:t>
            </a:r>
            <a:r>
              <a:rPr dirty="0" err="1"/>
              <a:t>provee</a:t>
            </a:r>
            <a:r>
              <a:rPr dirty="0"/>
              <a:t> al maestro </a:t>
            </a:r>
            <a:r>
              <a:rPr dirty="0" err="1"/>
              <a:t>todo</a:t>
            </a:r>
            <a:r>
              <a:rPr dirty="0"/>
              <a:t> lo que </a:t>
            </a:r>
            <a:r>
              <a:rPr dirty="0" err="1"/>
              <a:t>él</a:t>
            </a:r>
            <a:r>
              <a:rPr dirty="0"/>
              <a:t> o </a:t>
            </a:r>
            <a:r>
              <a:rPr dirty="0" err="1"/>
              <a:t>ella</a:t>
            </a:r>
            <a:r>
              <a:rPr dirty="0"/>
              <a:t> </a:t>
            </a:r>
            <a:r>
              <a:rPr dirty="0" err="1"/>
              <a:t>necesitan</a:t>
            </a:r>
            <a:r>
              <a:rPr dirty="0"/>
              <a:t> para </a:t>
            </a:r>
            <a:r>
              <a:rPr dirty="0" err="1"/>
              <a:t>guiar</a:t>
            </a:r>
            <a:r>
              <a:rPr dirty="0"/>
              <a:t> la </a:t>
            </a:r>
            <a:r>
              <a:rPr dirty="0" err="1"/>
              <a:t>clase</a:t>
            </a:r>
            <a:r>
              <a:rPr dirty="0"/>
              <a:t>.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en la </a:t>
            </a:r>
            <a:r>
              <a:rPr dirty="0" err="1"/>
              <a:t>iglesia</a:t>
            </a:r>
            <a:r>
              <a:rPr dirty="0"/>
              <a:t>, el </a:t>
            </a:r>
            <a:r>
              <a:rPr dirty="0" err="1"/>
              <a:t>currículo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ofrece</a:t>
            </a:r>
            <a:r>
              <a:rPr dirty="0"/>
              <a:t> una </a:t>
            </a:r>
            <a:r>
              <a:rPr dirty="0" err="1"/>
              <a:t>lección</a:t>
            </a:r>
            <a:r>
              <a:rPr dirty="0"/>
              <a:t> por </a:t>
            </a:r>
            <a:r>
              <a:rPr dirty="0" err="1"/>
              <a:t>semana</a:t>
            </a:r>
            <a:r>
              <a:rPr dirty="0"/>
              <a:t>, </a:t>
            </a:r>
            <a:r>
              <a:rPr dirty="0" err="1"/>
              <a:t>donde</a:t>
            </a:r>
            <a:r>
              <a:rPr dirty="0"/>
              <a:t> se vale de una </a:t>
            </a:r>
            <a:r>
              <a:rPr dirty="0" err="1"/>
              <a:t>historia</a:t>
            </a:r>
            <a:r>
              <a:rPr dirty="0"/>
              <a:t> </a:t>
            </a:r>
            <a:r>
              <a:rPr dirty="0" err="1"/>
              <a:t>bíblica</a:t>
            </a:r>
            <a:r>
              <a:rPr dirty="0"/>
              <a:t> para </a:t>
            </a:r>
            <a:r>
              <a:rPr dirty="0" err="1"/>
              <a:t>enseñar</a:t>
            </a:r>
            <a:r>
              <a:rPr dirty="0"/>
              <a:t> un principio que es </a:t>
            </a:r>
            <a:r>
              <a:rPr dirty="0" err="1"/>
              <a:t>importante</a:t>
            </a:r>
            <a:r>
              <a:rPr dirty="0"/>
              <a:t> que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aprendan</a:t>
            </a:r>
            <a:r>
              <a:rPr dirty="0"/>
              <a:t>. </a:t>
            </a:r>
          </a:p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para la </a:t>
            </a:r>
            <a:r>
              <a:rPr dirty="0" err="1"/>
              <a:t>iglesia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incluye</a:t>
            </a:r>
            <a:r>
              <a:rPr dirty="0"/>
              <a:t> </a:t>
            </a:r>
            <a:r>
              <a:rPr dirty="0" err="1"/>
              <a:t>actividades</a:t>
            </a:r>
            <a:r>
              <a:rPr dirty="0"/>
              <a:t> </a:t>
            </a:r>
            <a:r>
              <a:rPr dirty="0" err="1"/>
              <a:t>adicionales</a:t>
            </a:r>
            <a:r>
              <a:rPr dirty="0"/>
              <a:t> o </a:t>
            </a:r>
            <a:r>
              <a:rPr dirty="0" err="1"/>
              <a:t>juegos</a:t>
            </a:r>
            <a:r>
              <a:rPr dirty="0"/>
              <a:t>, que les </a:t>
            </a:r>
            <a:r>
              <a:rPr dirty="0" err="1"/>
              <a:t>ayudarán</a:t>
            </a:r>
            <a:r>
              <a:rPr dirty="0"/>
              <a:t> a </a:t>
            </a:r>
            <a:r>
              <a:rPr dirty="0" err="1"/>
              <a:t>enfatizar</a:t>
            </a:r>
            <a:r>
              <a:rPr dirty="0"/>
              <a:t> el principio </a:t>
            </a:r>
            <a:r>
              <a:rPr dirty="0" err="1"/>
              <a:t>enseñado</a:t>
            </a:r>
            <a:r>
              <a:rPr dirty="0"/>
              <a:t> y </a:t>
            </a:r>
            <a:r>
              <a:rPr dirty="0" err="1"/>
              <a:t>hacer</a:t>
            </a:r>
            <a:r>
              <a:rPr dirty="0"/>
              <a:t> que las </a:t>
            </a:r>
            <a:r>
              <a:rPr dirty="0" err="1"/>
              <a:t>enseñanzas</a:t>
            </a:r>
            <a:r>
              <a:rPr dirty="0"/>
              <a:t> </a:t>
            </a:r>
            <a:r>
              <a:rPr dirty="0" err="1"/>
              <a:t>sean</a:t>
            </a:r>
            <a:r>
              <a:rPr dirty="0"/>
              <a:t> </a:t>
            </a:r>
            <a:r>
              <a:rPr dirty="0" err="1"/>
              <a:t>divertidas</a:t>
            </a:r>
            <a:r>
              <a:rPr dirty="0"/>
              <a:t> para los </a:t>
            </a:r>
            <a:r>
              <a:rPr dirty="0" err="1"/>
              <a:t>niños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50021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o plan de </a:t>
            </a:r>
            <a:r>
              <a:rPr dirty="0" err="1"/>
              <a:t>curso</a:t>
            </a:r>
            <a:r>
              <a:rPr dirty="0"/>
              <a:t> es </a:t>
            </a:r>
            <a:r>
              <a:rPr dirty="0" err="1"/>
              <a:t>simplemente</a:t>
            </a:r>
            <a:r>
              <a:rPr dirty="0"/>
              <a:t> una </a:t>
            </a:r>
            <a:r>
              <a:rPr dirty="0" err="1"/>
              <a:t>guía</a:t>
            </a:r>
            <a:r>
              <a:rPr dirty="0"/>
              <a:t> que el maestro </a:t>
            </a:r>
            <a:r>
              <a:rPr dirty="0" err="1"/>
              <a:t>puede</a:t>
            </a:r>
            <a:r>
              <a:rPr dirty="0"/>
              <a:t> usar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efectivamente</a:t>
            </a:r>
            <a:r>
              <a:rPr dirty="0"/>
              <a:t>.  Debe ser </a:t>
            </a:r>
            <a:r>
              <a:rPr dirty="0" err="1"/>
              <a:t>escrito</a:t>
            </a:r>
            <a:r>
              <a:rPr dirty="0"/>
              <a:t> por </a:t>
            </a:r>
            <a:r>
              <a:rPr dirty="0" err="1"/>
              <a:t>expertos</a:t>
            </a:r>
            <a:r>
              <a:rPr dirty="0"/>
              <a:t>, y </a:t>
            </a:r>
            <a:r>
              <a:rPr dirty="0" err="1"/>
              <a:t>provee</a:t>
            </a:r>
            <a:r>
              <a:rPr dirty="0"/>
              <a:t> al maestro </a:t>
            </a:r>
            <a:r>
              <a:rPr dirty="0" err="1"/>
              <a:t>todo</a:t>
            </a:r>
            <a:r>
              <a:rPr dirty="0"/>
              <a:t> lo que </a:t>
            </a:r>
            <a:r>
              <a:rPr dirty="0" err="1"/>
              <a:t>él</a:t>
            </a:r>
            <a:r>
              <a:rPr dirty="0"/>
              <a:t> o </a:t>
            </a:r>
            <a:r>
              <a:rPr dirty="0" err="1"/>
              <a:t>ella</a:t>
            </a:r>
            <a:r>
              <a:rPr dirty="0"/>
              <a:t> </a:t>
            </a:r>
            <a:r>
              <a:rPr dirty="0" err="1"/>
              <a:t>necesitan</a:t>
            </a:r>
            <a:r>
              <a:rPr dirty="0"/>
              <a:t> para </a:t>
            </a:r>
            <a:r>
              <a:rPr dirty="0" err="1"/>
              <a:t>guiar</a:t>
            </a:r>
            <a:r>
              <a:rPr dirty="0"/>
              <a:t> la </a:t>
            </a:r>
            <a:r>
              <a:rPr dirty="0" err="1"/>
              <a:t>clase</a:t>
            </a:r>
            <a:r>
              <a:rPr dirty="0"/>
              <a:t>.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en la </a:t>
            </a:r>
            <a:r>
              <a:rPr dirty="0" err="1"/>
              <a:t>iglesia</a:t>
            </a:r>
            <a:r>
              <a:rPr dirty="0"/>
              <a:t>, el </a:t>
            </a:r>
            <a:r>
              <a:rPr dirty="0" err="1"/>
              <a:t>currículo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ofrece</a:t>
            </a:r>
            <a:r>
              <a:rPr dirty="0"/>
              <a:t> una </a:t>
            </a:r>
            <a:r>
              <a:rPr dirty="0" err="1"/>
              <a:t>lección</a:t>
            </a:r>
            <a:r>
              <a:rPr dirty="0"/>
              <a:t> por </a:t>
            </a:r>
            <a:r>
              <a:rPr dirty="0" err="1"/>
              <a:t>semana</a:t>
            </a:r>
            <a:r>
              <a:rPr dirty="0"/>
              <a:t>, </a:t>
            </a:r>
            <a:r>
              <a:rPr dirty="0" err="1"/>
              <a:t>donde</a:t>
            </a:r>
            <a:r>
              <a:rPr dirty="0"/>
              <a:t> se vale de una </a:t>
            </a:r>
            <a:r>
              <a:rPr dirty="0" err="1"/>
              <a:t>historia</a:t>
            </a:r>
            <a:r>
              <a:rPr dirty="0"/>
              <a:t> </a:t>
            </a:r>
            <a:r>
              <a:rPr dirty="0" err="1"/>
              <a:t>bíblica</a:t>
            </a:r>
            <a:r>
              <a:rPr dirty="0"/>
              <a:t> para </a:t>
            </a:r>
            <a:r>
              <a:rPr dirty="0" err="1"/>
              <a:t>enseñar</a:t>
            </a:r>
            <a:r>
              <a:rPr dirty="0"/>
              <a:t> un principio que es </a:t>
            </a:r>
            <a:r>
              <a:rPr dirty="0" err="1"/>
              <a:t>importante</a:t>
            </a:r>
            <a:r>
              <a:rPr dirty="0"/>
              <a:t> que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aprendan</a:t>
            </a:r>
            <a:r>
              <a:rPr dirty="0"/>
              <a:t>. </a:t>
            </a:r>
          </a:p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para la </a:t>
            </a:r>
            <a:r>
              <a:rPr dirty="0" err="1"/>
              <a:t>iglesia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incluye</a:t>
            </a:r>
            <a:r>
              <a:rPr dirty="0"/>
              <a:t> </a:t>
            </a:r>
            <a:r>
              <a:rPr dirty="0" err="1"/>
              <a:t>actividades</a:t>
            </a:r>
            <a:r>
              <a:rPr dirty="0"/>
              <a:t> </a:t>
            </a:r>
            <a:r>
              <a:rPr dirty="0" err="1"/>
              <a:t>adicionales</a:t>
            </a:r>
            <a:r>
              <a:rPr dirty="0"/>
              <a:t> o </a:t>
            </a:r>
            <a:r>
              <a:rPr dirty="0" err="1"/>
              <a:t>juegos</a:t>
            </a:r>
            <a:r>
              <a:rPr dirty="0"/>
              <a:t>, que les </a:t>
            </a:r>
            <a:r>
              <a:rPr dirty="0" err="1"/>
              <a:t>ayudarán</a:t>
            </a:r>
            <a:r>
              <a:rPr dirty="0"/>
              <a:t> a </a:t>
            </a:r>
            <a:r>
              <a:rPr dirty="0" err="1"/>
              <a:t>enfatizar</a:t>
            </a:r>
            <a:r>
              <a:rPr dirty="0"/>
              <a:t> el principio </a:t>
            </a:r>
            <a:r>
              <a:rPr dirty="0" err="1"/>
              <a:t>enseñado</a:t>
            </a:r>
            <a:r>
              <a:rPr dirty="0"/>
              <a:t> y </a:t>
            </a:r>
            <a:r>
              <a:rPr dirty="0" err="1"/>
              <a:t>hacer</a:t>
            </a:r>
            <a:r>
              <a:rPr dirty="0"/>
              <a:t> que las </a:t>
            </a:r>
            <a:r>
              <a:rPr dirty="0" err="1"/>
              <a:t>enseñanzas</a:t>
            </a:r>
            <a:r>
              <a:rPr dirty="0"/>
              <a:t> </a:t>
            </a:r>
            <a:r>
              <a:rPr dirty="0" err="1"/>
              <a:t>sean</a:t>
            </a:r>
            <a:r>
              <a:rPr dirty="0"/>
              <a:t> </a:t>
            </a:r>
            <a:r>
              <a:rPr dirty="0" err="1"/>
              <a:t>divertidas</a:t>
            </a:r>
            <a:r>
              <a:rPr dirty="0"/>
              <a:t> para los </a:t>
            </a:r>
            <a:r>
              <a:rPr dirty="0" err="1"/>
              <a:t>niños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08471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o plan de </a:t>
            </a:r>
            <a:r>
              <a:rPr dirty="0" err="1"/>
              <a:t>curso</a:t>
            </a:r>
            <a:r>
              <a:rPr dirty="0"/>
              <a:t> es </a:t>
            </a:r>
            <a:r>
              <a:rPr dirty="0" err="1"/>
              <a:t>simplemente</a:t>
            </a:r>
            <a:r>
              <a:rPr dirty="0"/>
              <a:t> una </a:t>
            </a:r>
            <a:r>
              <a:rPr dirty="0" err="1"/>
              <a:t>guía</a:t>
            </a:r>
            <a:r>
              <a:rPr dirty="0"/>
              <a:t> que el maestro </a:t>
            </a:r>
            <a:r>
              <a:rPr dirty="0" err="1"/>
              <a:t>puede</a:t>
            </a:r>
            <a:r>
              <a:rPr dirty="0"/>
              <a:t> usar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efectivamente</a:t>
            </a:r>
            <a:r>
              <a:rPr dirty="0"/>
              <a:t>.  Debe ser </a:t>
            </a:r>
            <a:r>
              <a:rPr dirty="0" err="1"/>
              <a:t>escrito</a:t>
            </a:r>
            <a:r>
              <a:rPr dirty="0"/>
              <a:t> por </a:t>
            </a:r>
            <a:r>
              <a:rPr dirty="0" err="1"/>
              <a:t>expertos</a:t>
            </a:r>
            <a:r>
              <a:rPr dirty="0"/>
              <a:t>, y </a:t>
            </a:r>
            <a:r>
              <a:rPr dirty="0" err="1"/>
              <a:t>provee</a:t>
            </a:r>
            <a:r>
              <a:rPr dirty="0"/>
              <a:t> al maestro </a:t>
            </a:r>
            <a:r>
              <a:rPr dirty="0" err="1"/>
              <a:t>todo</a:t>
            </a:r>
            <a:r>
              <a:rPr dirty="0"/>
              <a:t> lo que </a:t>
            </a:r>
            <a:r>
              <a:rPr dirty="0" err="1"/>
              <a:t>él</a:t>
            </a:r>
            <a:r>
              <a:rPr dirty="0"/>
              <a:t> o </a:t>
            </a:r>
            <a:r>
              <a:rPr dirty="0" err="1"/>
              <a:t>ella</a:t>
            </a:r>
            <a:r>
              <a:rPr dirty="0"/>
              <a:t> </a:t>
            </a:r>
            <a:r>
              <a:rPr dirty="0" err="1"/>
              <a:t>necesitan</a:t>
            </a:r>
            <a:r>
              <a:rPr dirty="0"/>
              <a:t> para </a:t>
            </a:r>
            <a:r>
              <a:rPr dirty="0" err="1"/>
              <a:t>guiar</a:t>
            </a:r>
            <a:r>
              <a:rPr dirty="0"/>
              <a:t> la </a:t>
            </a:r>
            <a:r>
              <a:rPr dirty="0" err="1"/>
              <a:t>clase</a:t>
            </a:r>
            <a:r>
              <a:rPr dirty="0"/>
              <a:t>.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en la </a:t>
            </a:r>
            <a:r>
              <a:rPr dirty="0" err="1"/>
              <a:t>iglesia</a:t>
            </a:r>
            <a:r>
              <a:rPr dirty="0"/>
              <a:t>, el </a:t>
            </a:r>
            <a:r>
              <a:rPr dirty="0" err="1"/>
              <a:t>currículo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ofrece</a:t>
            </a:r>
            <a:r>
              <a:rPr dirty="0"/>
              <a:t> una </a:t>
            </a:r>
            <a:r>
              <a:rPr dirty="0" err="1"/>
              <a:t>lección</a:t>
            </a:r>
            <a:r>
              <a:rPr dirty="0"/>
              <a:t> por </a:t>
            </a:r>
            <a:r>
              <a:rPr dirty="0" err="1"/>
              <a:t>semana</a:t>
            </a:r>
            <a:r>
              <a:rPr dirty="0"/>
              <a:t>, </a:t>
            </a:r>
            <a:r>
              <a:rPr dirty="0" err="1"/>
              <a:t>donde</a:t>
            </a:r>
            <a:r>
              <a:rPr dirty="0"/>
              <a:t> se vale de una </a:t>
            </a:r>
            <a:r>
              <a:rPr dirty="0" err="1"/>
              <a:t>historia</a:t>
            </a:r>
            <a:r>
              <a:rPr dirty="0"/>
              <a:t> </a:t>
            </a:r>
            <a:r>
              <a:rPr dirty="0" err="1"/>
              <a:t>bíblica</a:t>
            </a:r>
            <a:r>
              <a:rPr dirty="0"/>
              <a:t> para </a:t>
            </a:r>
            <a:r>
              <a:rPr dirty="0" err="1"/>
              <a:t>enseñar</a:t>
            </a:r>
            <a:r>
              <a:rPr dirty="0"/>
              <a:t> un principio que es </a:t>
            </a:r>
            <a:r>
              <a:rPr dirty="0" err="1"/>
              <a:t>importante</a:t>
            </a:r>
            <a:r>
              <a:rPr dirty="0"/>
              <a:t> que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aprendan</a:t>
            </a:r>
            <a:r>
              <a:rPr dirty="0"/>
              <a:t>. </a:t>
            </a:r>
          </a:p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para la </a:t>
            </a:r>
            <a:r>
              <a:rPr dirty="0" err="1"/>
              <a:t>iglesia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incluye</a:t>
            </a:r>
            <a:r>
              <a:rPr dirty="0"/>
              <a:t> </a:t>
            </a:r>
            <a:r>
              <a:rPr dirty="0" err="1"/>
              <a:t>actividades</a:t>
            </a:r>
            <a:r>
              <a:rPr dirty="0"/>
              <a:t> </a:t>
            </a:r>
            <a:r>
              <a:rPr dirty="0" err="1"/>
              <a:t>adicionales</a:t>
            </a:r>
            <a:r>
              <a:rPr dirty="0"/>
              <a:t> o </a:t>
            </a:r>
            <a:r>
              <a:rPr dirty="0" err="1"/>
              <a:t>juegos</a:t>
            </a:r>
            <a:r>
              <a:rPr dirty="0"/>
              <a:t>, que les </a:t>
            </a:r>
            <a:r>
              <a:rPr dirty="0" err="1"/>
              <a:t>ayudarán</a:t>
            </a:r>
            <a:r>
              <a:rPr dirty="0"/>
              <a:t> a </a:t>
            </a:r>
            <a:r>
              <a:rPr dirty="0" err="1"/>
              <a:t>enfatizar</a:t>
            </a:r>
            <a:r>
              <a:rPr dirty="0"/>
              <a:t> el principio </a:t>
            </a:r>
            <a:r>
              <a:rPr dirty="0" err="1"/>
              <a:t>enseñado</a:t>
            </a:r>
            <a:r>
              <a:rPr dirty="0"/>
              <a:t> y </a:t>
            </a:r>
            <a:r>
              <a:rPr dirty="0" err="1"/>
              <a:t>hacer</a:t>
            </a:r>
            <a:r>
              <a:rPr dirty="0"/>
              <a:t> que las </a:t>
            </a:r>
            <a:r>
              <a:rPr dirty="0" err="1"/>
              <a:t>enseñanzas</a:t>
            </a:r>
            <a:r>
              <a:rPr dirty="0"/>
              <a:t> </a:t>
            </a:r>
            <a:r>
              <a:rPr dirty="0" err="1"/>
              <a:t>sean</a:t>
            </a:r>
            <a:r>
              <a:rPr dirty="0"/>
              <a:t> </a:t>
            </a:r>
            <a:r>
              <a:rPr dirty="0" err="1"/>
              <a:t>divertidas</a:t>
            </a:r>
            <a:r>
              <a:rPr dirty="0"/>
              <a:t> para los </a:t>
            </a:r>
            <a:r>
              <a:rPr dirty="0" err="1"/>
              <a:t>niños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94931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o plan de </a:t>
            </a:r>
            <a:r>
              <a:rPr dirty="0" err="1"/>
              <a:t>curso</a:t>
            </a:r>
            <a:r>
              <a:rPr dirty="0"/>
              <a:t> es </a:t>
            </a:r>
            <a:r>
              <a:rPr dirty="0" err="1"/>
              <a:t>simplemente</a:t>
            </a:r>
            <a:r>
              <a:rPr dirty="0"/>
              <a:t> una </a:t>
            </a:r>
            <a:r>
              <a:rPr dirty="0" err="1"/>
              <a:t>guía</a:t>
            </a:r>
            <a:r>
              <a:rPr dirty="0"/>
              <a:t> que el maestro </a:t>
            </a:r>
            <a:r>
              <a:rPr dirty="0" err="1"/>
              <a:t>puede</a:t>
            </a:r>
            <a:r>
              <a:rPr dirty="0"/>
              <a:t> usar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efectivamente</a:t>
            </a:r>
            <a:r>
              <a:rPr dirty="0"/>
              <a:t>.  Debe ser </a:t>
            </a:r>
            <a:r>
              <a:rPr dirty="0" err="1"/>
              <a:t>escrito</a:t>
            </a:r>
            <a:r>
              <a:rPr dirty="0"/>
              <a:t> por </a:t>
            </a:r>
            <a:r>
              <a:rPr dirty="0" err="1"/>
              <a:t>expertos</a:t>
            </a:r>
            <a:r>
              <a:rPr dirty="0"/>
              <a:t>, y </a:t>
            </a:r>
            <a:r>
              <a:rPr dirty="0" err="1"/>
              <a:t>provee</a:t>
            </a:r>
            <a:r>
              <a:rPr dirty="0"/>
              <a:t> al maestro </a:t>
            </a:r>
            <a:r>
              <a:rPr dirty="0" err="1"/>
              <a:t>todo</a:t>
            </a:r>
            <a:r>
              <a:rPr dirty="0"/>
              <a:t> lo que </a:t>
            </a:r>
            <a:r>
              <a:rPr dirty="0" err="1"/>
              <a:t>él</a:t>
            </a:r>
            <a:r>
              <a:rPr dirty="0"/>
              <a:t> o </a:t>
            </a:r>
            <a:r>
              <a:rPr dirty="0" err="1"/>
              <a:t>ella</a:t>
            </a:r>
            <a:r>
              <a:rPr dirty="0"/>
              <a:t> </a:t>
            </a:r>
            <a:r>
              <a:rPr dirty="0" err="1"/>
              <a:t>necesitan</a:t>
            </a:r>
            <a:r>
              <a:rPr dirty="0"/>
              <a:t> para </a:t>
            </a:r>
            <a:r>
              <a:rPr dirty="0" err="1"/>
              <a:t>guiar</a:t>
            </a:r>
            <a:r>
              <a:rPr dirty="0"/>
              <a:t> la </a:t>
            </a:r>
            <a:r>
              <a:rPr dirty="0" err="1"/>
              <a:t>clase</a:t>
            </a:r>
            <a:r>
              <a:rPr dirty="0"/>
              <a:t>.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en la </a:t>
            </a:r>
            <a:r>
              <a:rPr dirty="0" err="1"/>
              <a:t>iglesia</a:t>
            </a:r>
            <a:r>
              <a:rPr dirty="0"/>
              <a:t>, el </a:t>
            </a:r>
            <a:r>
              <a:rPr dirty="0" err="1"/>
              <a:t>currículo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ofrece</a:t>
            </a:r>
            <a:r>
              <a:rPr dirty="0"/>
              <a:t> una </a:t>
            </a:r>
            <a:r>
              <a:rPr dirty="0" err="1"/>
              <a:t>lección</a:t>
            </a:r>
            <a:r>
              <a:rPr dirty="0"/>
              <a:t> por </a:t>
            </a:r>
            <a:r>
              <a:rPr dirty="0" err="1"/>
              <a:t>semana</a:t>
            </a:r>
            <a:r>
              <a:rPr dirty="0"/>
              <a:t>, </a:t>
            </a:r>
            <a:r>
              <a:rPr dirty="0" err="1"/>
              <a:t>donde</a:t>
            </a:r>
            <a:r>
              <a:rPr dirty="0"/>
              <a:t> se vale de una </a:t>
            </a:r>
            <a:r>
              <a:rPr dirty="0" err="1"/>
              <a:t>historia</a:t>
            </a:r>
            <a:r>
              <a:rPr dirty="0"/>
              <a:t> </a:t>
            </a:r>
            <a:r>
              <a:rPr dirty="0" err="1"/>
              <a:t>bíblica</a:t>
            </a:r>
            <a:r>
              <a:rPr dirty="0"/>
              <a:t> para </a:t>
            </a:r>
            <a:r>
              <a:rPr dirty="0" err="1"/>
              <a:t>enseñar</a:t>
            </a:r>
            <a:r>
              <a:rPr dirty="0"/>
              <a:t> un principio que es </a:t>
            </a:r>
            <a:r>
              <a:rPr dirty="0" err="1"/>
              <a:t>importante</a:t>
            </a:r>
            <a:r>
              <a:rPr dirty="0"/>
              <a:t> que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aprendan</a:t>
            </a:r>
            <a:r>
              <a:rPr dirty="0"/>
              <a:t>. </a:t>
            </a:r>
          </a:p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para la </a:t>
            </a:r>
            <a:r>
              <a:rPr dirty="0" err="1"/>
              <a:t>iglesia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incluye</a:t>
            </a:r>
            <a:r>
              <a:rPr dirty="0"/>
              <a:t> </a:t>
            </a:r>
            <a:r>
              <a:rPr dirty="0" err="1"/>
              <a:t>actividades</a:t>
            </a:r>
            <a:r>
              <a:rPr dirty="0"/>
              <a:t> </a:t>
            </a:r>
            <a:r>
              <a:rPr dirty="0" err="1"/>
              <a:t>adicionales</a:t>
            </a:r>
            <a:r>
              <a:rPr dirty="0"/>
              <a:t> o </a:t>
            </a:r>
            <a:r>
              <a:rPr dirty="0" err="1"/>
              <a:t>juegos</a:t>
            </a:r>
            <a:r>
              <a:rPr dirty="0"/>
              <a:t>, que les </a:t>
            </a:r>
            <a:r>
              <a:rPr dirty="0" err="1"/>
              <a:t>ayudarán</a:t>
            </a:r>
            <a:r>
              <a:rPr dirty="0"/>
              <a:t> a </a:t>
            </a:r>
            <a:r>
              <a:rPr dirty="0" err="1"/>
              <a:t>enfatizar</a:t>
            </a:r>
            <a:r>
              <a:rPr dirty="0"/>
              <a:t> el principio </a:t>
            </a:r>
            <a:r>
              <a:rPr dirty="0" err="1"/>
              <a:t>enseñado</a:t>
            </a:r>
            <a:r>
              <a:rPr dirty="0"/>
              <a:t> y </a:t>
            </a:r>
            <a:r>
              <a:rPr dirty="0" err="1"/>
              <a:t>hacer</a:t>
            </a:r>
            <a:r>
              <a:rPr dirty="0"/>
              <a:t> que las </a:t>
            </a:r>
            <a:r>
              <a:rPr dirty="0" err="1"/>
              <a:t>enseñanzas</a:t>
            </a:r>
            <a:r>
              <a:rPr dirty="0"/>
              <a:t> </a:t>
            </a:r>
            <a:r>
              <a:rPr dirty="0" err="1"/>
              <a:t>sean</a:t>
            </a:r>
            <a:r>
              <a:rPr dirty="0"/>
              <a:t> </a:t>
            </a:r>
            <a:r>
              <a:rPr dirty="0" err="1"/>
              <a:t>divertidas</a:t>
            </a:r>
            <a:r>
              <a:rPr dirty="0"/>
              <a:t> para los </a:t>
            </a:r>
            <a:r>
              <a:rPr dirty="0" err="1"/>
              <a:t>niños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827487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o plan de </a:t>
            </a:r>
            <a:r>
              <a:rPr dirty="0" err="1"/>
              <a:t>curso</a:t>
            </a:r>
            <a:r>
              <a:rPr dirty="0"/>
              <a:t> es </a:t>
            </a:r>
            <a:r>
              <a:rPr dirty="0" err="1"/>
              <a:t>simplemente</a:t>
            </a:r>
            <a:r>
              <a:rPr dirty="0"/>
              <a:t> una </a:t>
            </a:r>
            <a:r>
              <a:rPr dirty="0" err="1"/>
              <a:t>guía</a:t>
            </a:r>
            <a:r>
              <a:rPr dirty="0"/>
              <a:t> que el maestro </a:t>
            </a:r>
            <a:r>
              <a:rPr dirty="0" err="1"/>
              <a:t>puede</a:t>
            </a:r>
            <a:r>
              <a:rPr dirty="0"/>
              <a:t> usar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efectivamente</a:t>
            </a:r>
            <a:r>
              <a:rPr dirty="0"/>
              <a:t>.  Debe ser </a:t>
            </a:r>
            <a:r>
              <a:rPr dirty="0" err="1"/>
              <a:t>escrito</a:t>
            </a:r>
            <a:r>
              <a:rPr dirty="0"/>
              <a:t> por </a:t>
            </a:r>
            <a:r>
              <a:rPr dirty="0" err="1"/>
              <a:t>expertos</a:t>
            </a:r>
            <a:r>
              <a:rPr dirty="0"/>
              <a:t>, y </a:t>
            </a:r>
            <a:r>
              <a:rPr dirty="0" err="1"/>
              <a:t>provee</a:t>
            </a:r>
            <a:r>
              <a:rPr dirty="0"/>
              <a:t> al maestro </a:t>
            </a:r>
            <a:r>
              <a:rPr dirty="0" err="1"/>
              <a:t>todo</a:t>
            </a:r>
            <a:r>
              <a:rPr dirty="0"/>
              <a:t> lo que </a:t>
            </a:r>
            <a:r>
              <a:rPr dirty="0" err="1"/>
              <a:t>él</a:t>
            </a:r>
            <a:r>
              <a:rPr dirty="0"/>
              <a:t> o </a:t>
            </a:r>
            <a:r>
              <a:rPr dirty="0" err="1"/>
              <a:t>ella</a:t>
            </a:r>
            <a:r>
              <a:rPr dirty="0"/>
              <a:t> </a:t>
            </a:r>
            <a:r>
              <a:rPr dirty="0" err="1"/>
              <a:t>necesitan</a:t>
            </a:r>
            <a:r>
              <a:rPr dirty="0"/>
              <a:t> para </a:t>
            </a:r>
            <a:r>
              <a:rPr dirty="0" err="1"/>
              <a:t>guiar</a:t>
            </a:r>
            <a:r>
              <a:rPr dirty="0"/>
              <a:t> la </a:t>
            </a:r>
            <a:r>
              <a:rPr dirty="0" err="1"/>
              <a:t>clase</a:t>
            </a:r>
            <a:r>
              <a:rPr dirty="0"/>
              <a:t>. Para </a:t>
            </a:r>
            <a:r>
              <a:rPr dirty="0" err="1"/>
              <a:t>enseñar</a:t>
            </a:r>
            <a:r>
              <a:rPr dirty="0"/>
              <a:t> a los </a:t>
            </a:r>
            <a:r>
              <a:rPr dirty="0" err="1"/>
              <a:t>niños</a:t>
            </a:r>
            <a:r>
              <a:rPr dirty="0"/>
              <a:t> en la </a:t>
            </a:r>
            <a:r>
              <a:rPr dirty="0" err="1"/>
              <a:t>iglesia</a:t>
            </a:r>
            <a:r>
              <a:rPr dirty="0"/>
              <a:t>, el </a:t>
            </a:r>
            <a:r>
              <a:rPr dirty="0" err="1"/>
              <a:t>currículo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ofrece</a:t>
            </a:r>
            <a:r>
              <a:rPr dirty="0"/>
              <a:t> una </a:t>
            </a:r>
            <a:r>
              <a:rPr dirty="0" err="1"/>
              <a:t>lección</a:t>
            </a:r>
            <a:r>
              <a:rPr dirty="0"/>
              <a:t> por </a:t>
            </a:r>
            <a:r>
              <a:rPr dirty="0" err="1"/>
              <a:t>semana</a:t>
            </a:r>
            <a:r>
              <a:rPr dirty="0"/>
              <a:t>, </a:t>
            </a:r>
            <a:r>
              <a:rPr dirty="0" err="1"/>
              <a:t>donde</a:t>
            </a:r>
            <a:r>
              <a:rPr dirty="0"/>
              <a:t> se vale de una </a:t>
            </a:r>
            <a:r>
              <a:rPr dirty="0" err="1"/>
              <a:t>historia</a:t>
            </a:r>
            <a:r>
              <a:rPr dirty="0"/>
              <a:t> </a:t>
            </a:r>
            <a:r>
              <a:rPr dirty="0" err="1"/>
              <a:t>bíblica</a:t>
            </a:r>
            <a:r>
              <a:rPr dirty="0"/>
              <a:t> para </a:t>
            </a:r>
            <a:r>
              <a:rPr dirty="0" err="1"/>
              <a:t>enseñar</a:t>
            </a:r>
            <a:r>
              <a:rPr dirty="0"/>
              <a:t> un principio que es </a:t>
            </a:r>
            <a:r>
              <a:rPr dirty="0" err="1"/>
              <a:t>importante</a:t>
            </a:r>
            <a:r>
              <a:rPr dirty="0"/>
              <a:t> que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aprendan</a:t>
            </a:r>
            <a:r>
              <a:rPr dirty="0"/>
              <a:t>. </a:t>
            </a:r>
          </a:p>
          <a:p>
            <a:r>
              <a:rPr dirty="0"/>
              <a:t>El </a:t>
            </a:r>
            <a:r>
              <a:rPr dirty="0" err="1"/>
              <a:t>currículo</a:t>
            </a:r>
            <a:r>
              <a:rPr dirty="0"/>
              <a:t> para la </a:t>
            </a:r>
            <a:r>
              <a:rPr dirty="0" err="1"/>
              <a:t>iglesia</a:t>
            </a:r>
            <a:r>
              <a:rPr dirty="0"/>
              <a:t> </a:t>
            </a:r>
            <a:r>
              <a:rPr dirty="0" err="1"/>
              <a:t>usualmente</a:t>
            </a:r>
            <a:r>
              <a:rPr dirty="0"/>
              <a:t> </a:t>
            </a:r>
            <a:r>
              <a:rPr dirty="0" err="1"/>
              <a:t>incluye</a:t>
            </a:r>
            <a:r>
              <a:rPr dirty="0"/>
              <a:t> </a:t>
            </a:r>
            <a:r>
              <a:rPr dirty="0" err="1"/>
              <a:t>actividades</a:t>
            </a:r>
            <a:r>
              <a:rPr dirty="0"/>
              <a:t> </a:t>
            </a:r>
            <a:r>
              <a:rPr dirty="0" err="1"/>
              <a:t>adicionales</a:t>
            </a:r>
            <a:r>
              <a:rPr dirty="0"/>
              <a:t> o </a:t>
            </a:r>
            <a:r>
              <a:rPr dirty="0" err="1"/>
              <a:t>juegos</a:t>
            </a:r>
            <a:r>
              <a:rPr dirty="0"/>
              <a:t>, que les </a:t>
            </a:r>
            <a:r>
              <a:rPr dirty="0" err="1"/>
              <a:t>ayudarán</a:t>
            </a:r>
            <a:r>
              <a:rPr dirty="0"/>
              <a:t> a </a:t>
            </a:r>
            <a:r>
              <a:rPr dirty="0" err="1"/>
              <a:t>enfatizar</a:t>
            </a:r>
            <a:r>
              <a:rPr dirty="0"/>
              <a:t> el principio </a:t>
            </a:r>
            <a:r>
              <a:rPr dirty="0" err="1"/>
              <a:t>enseñado</a:t>
            </a:r>
            <a:r>
              <a:rPr dirty="0"/>
              <a:t> y </a:t>
            </a:r>
            <a:r>
              <a:rPr dirty="0" err="1"/>
              <a:t>hacer</a:t>
            </a:r>
            <a:r>
              <a:rPr dirty="0"/>
              <a:t> que las </a:t>
            </a:r>
            <a:r>
              <a:rPr dirty="0" err="1"/>
              <a:t>enseñanzas</a:t>
            </a:r>
            <a:r>
              <a:rPr dirty="0"/>
              <a:t> </a:t>
            </a:r>
            <a:r>
              <a:rPr dirty="0" err="1"/>
              <a:t>sean</a:t>
            </a:r>
            <a:r>
              <a:rPr dirty="0"/>
              <a:t> </a:t>
            </a:r>
            <a:r>
              <a:rPr dirty="0" err="1"/>
              <a:t>divertidas</a:t>
            </a:r>
            <a:r>
              <a:rPr dirty="0"/>
              <a:t> para los </a:t>
            </a:r>
            <a:r>
              <a:rPr dirty="0" err="1"/>
              <a:t>niños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422758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30 min</a:t>
            </a:r>
          </a:p>
          <a:p>
            <a:r>
              <a:t>Objetivo: Compartirás una historia usando enseñanzas creativas e iniciarás la lección de la práctica de enseñanza creativa. </a:t>
            </a:r>
          </a:p>
          <a:p>
            <a:r>
              <a:t>Materiales necesarios:</a:t>
            </a:r>
          </a:p>
          <a:p>
            <a:r>
              <a:t>Opcional: 4 globos</a:t>
            </a:r>
          </a:p>
          <a:p>
            <a:r>
              <a:t>Opcional: Aguja puntiaguda o un alfiler</a:t>
            </a:r>
          </a:p>
          <a:p>
            <a:r>
              <a:t>(Opcional) Comienza esta sesión con la siguiente historia. Si tú o los participantes no pueden conseguir los globos, crea una manera alternativa de contarla, o cuenta una historia diferente para ilustrar la enseñanza creativa. </a:t>
            </a:r>
          </a:p>
        </p:txBody>
      </p:sp>
    </p:spTree>
    <p:extLst>
      <p:ext uri="{BB962C8B-B14F-4D97-AF65-F5344CB8AC3E}">
        <p14:creationId xmlns:p14="http://schemas.microsoft.com/office/powerpoint/2010/main" val="34073795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2" name="Shape 6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Ayer </a:t>
            </a:r>
            <a:r>
              <a:rPr dirty="0" err="1"/>
              <a:t>hablamos</a:t>
            </a:r>
            <a:r>
              <a:rPr dirty="0"/>
              <a:t> </a:t>
            </a:r>
            <a:r>
              <a:rPr dirty="0" err="1"/>
              <a:t>brevemente</a:t>
            </a:r>
            <a:r>
              <a:rPr dirty="0"/>
              <a:t> </a:t>
            </a:r>
            <a:r>
              <a:rPr dirty="0" err="1"/>
              <a:t>acerca</a:t>
            </a:r>
            <a:r>
              <a:rPr dirty="0"/>
              <a:t> de los </a:t>
            </a:r>
            <a:r>
              <a:rPr dirty="0" err="1"/>
              <a:t>niños</a:t>
            </a:r>
            <a:r>
              <a:rPr dirty="0"/>
              <a:t> en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comunidad</a:t>
            </a:r>
            <a:r>
              <a:rPr dirty="0"/>
              <a:t>. </a:t>
            </a:r>
            <a:r>
              <a:rPr dirty="0" err="1"/>
              <a:t>Discutieron</a:t>
            </a:r>
            <a:r>
              <a:rPr dirty="0"/>
              <a:t> 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peligros</a:t>
            </a:r>
            <a:r>
              <a:rPr dirty="0"/>
              <a:t>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enfrentar</a:t>
            </a:r>
            <a:r>
              <a:rPr dirty="0"/>
              <a:t> y </a:t>
            </a:r>
            <a:r>
              <a:rPr dirty="0" err="1"/>
              <a:t>dibujamos</a:t>
            </a:r>
            <a:r>
              <a:rPr dirty="0"/>
              <a:t> </a:t>
            </a:r>
            <a:r>
              <a:rPr dirty="0" err="1"/>
              <a:t>figuras</a:t>
            </a:r>
            <a:r>
              <a:rPr dirty="0"/>
              <a:t> para </a:t>
            </a:r>
            <a:r>
              <a:rPr dirty="0" err="1"/>
              <a:t>representar</a:t>
            </a:r>
            <a:r>
              <a:rPr dirty="0"/>
              <a:t> </a:t>
            </a:r>
            <a:r>
              <a:rPr dirty="0" err="1"/>
              <a:t>esos</a:t>
            </a:r>
            <a:r>
              <a:rPr dirty="0"/>
              <a:t> </a:t>
            </a:r>
            <a:r>
              <a:rPr dirty="0" err="1"/>
              <a:t>peligros</a:t>
            </a:r>
            <a:r>
              <a:rPr dirty="0"/>
              <a:t>. </a:t>
            </a:r>
          </a:p>
          <a:p>
            <a:r>
              <a:rPr dirty="0"/>
              <a:t>Hoy </a:t>
            </a:r>
            <a:r>
              <a:rPr dirty="0" err="1"/>
              <a:t>queremos</a:t>
            </a:r>
            <a:r>
              <a:rPr dirty="0"/>
              <a:t> </a:t>
            </a:r>
            <a:r>
              <a:rPr dirty="0" err="1"/>
              <a:t>hablar</a:t>
            </a:r>
            <a:r>
              <a:rPr dirty="0"/>
              <a:t> un poco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los </a:t>
            </a:r>
            <a:r>
              <a:rPr dirty="0" err="1"/>
              <a:t>niños</a:t>
            </a:r>
            <a:r>
              <a:rPr dirty="0"/>
              <a:t> </a:t>
            </a:r>
            <a:r>
              <a:rPr dirty="0" err="1"/>
              <a:t>vulnerables</a:t>
            </a:r>
            <a:r>
              <a:rPr dirty="0"/>
              <a:t> y en </a:t>
            </a:r>
            <a:r>
              <a:rPr dirty="0" err="1"/>
              <a:t>riesgo</a:t>
            </a:r>
            <a:r>
              <a:rPr dirty="0"/>
              <a:t>. </a:t>
            </a:r>
            <a:r>
              <a:rPr dirty="0" err="1"/>
              <a:t>Ésta</a:t>
            </a:r>
            <a:r>
              <a:rPr dirty="0"/>
              <a:t> </a:t>
            </a:r>
            <a:r>
              <a:rPr dirty="0" err="1"/>
              <a:t>será</a:t>
            </a:r>
            <a:r>
              <a:rPr dirty="0"/>
              <a:t> </a:t>
            </a:r>
            <a:r>
              <a:rPr dirty="0" err="1"/>
              <a:t>simplemente</a:t>
            </a:r>
            <a:r>
              <a:rPr dirty="0"/>
              <a:t> una breve </a:t>
            </a:r>
            <a:r>
              <a:rPr dirty="0" err="1"/>
              <a:t>introducción</a:t>
            </a:r>
            <a:r>
              <a:rPr dirty="0"/>
              <a:t> al </a:t>
            </a:r>
            <a:r>
              <a:rPr dirty="0" err="1"/>
              <a:t>tema</a:t>
            </a:r>
            <a:r>
              <a:rPr dirty="0"/>
              <a:t>, </a:t>
            </a:r>
            <a:r>
              <a:rPr dirty="0" err="1"/>
              <a:t>pero</a:t>
            </a:r>
            <a:r>
              <a:rPr dirty="0"/>
              <a:t> </a:t>
            </a:r>
            <a:r>
              <a:rPr dirty="0" err="1"/>
              <a:t>conversaremos</a:t>
            </a:r>
            <a:r>
              <a:rPr dirty="0"/>
              <a:t> con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detalles</a:t>
            </a:r>
            <a:r>
              <a:rPr dirty="0"/>
              <a:t> </a:t>
            </a:r>
            <a:r>
              <a:rPr dirty="0" err="1"/>
              <a:t>acerca</a:t>
            </a:r>
            <a:r>
              <a:rPr dirty="0"/>
              <a:t> de </a:t>
            </a:r>
            <a:r>
              <a:rPr dirty="0" err="1"/>
              <a:t>cómo</a:t>
            </a:r>
            <a:r>
              <a:rPr dirty="0"/>
              <a:t> </a:t>
            </a:r>
            <a:r>
              <a:rPr dirty="0" err="1"/>
              <a:t>servir</a:t>
            </a:r>
            <a:r>
              <a:rPr dirty="0"/>
              <a:t> a </a:t>
            </a:r>
            <a:r>
              <a:rPr dirty="0" err="1"/>
              <a:t>estos</a:t>
            </a:r>
            <a:r>
              <a:rPr dirty="0"/>
              <a:t> </a:t>
            </a:r>
            <a:r>
              <a:rPr dirty="0" err="1"/>
              <a:t>niños</a:t>
            </a:r>
            <a:r>
              <a:rPr dirty="0"/>
              <a:t> en </a:t>
            </a:r>
            <a:r>
              <a:rPr dirty="0" err="1"/>
              <a:t>nuestro</a:t>
            </a:r>
            <a:r>
              <a:rPr dirty="0"/>
              <a:t> </a:t>
            </a:r>
            <a:r>
              <a:rPr dirty="0" err="1"/>
              <a:t>próximo</a:t>
            </a:r>
            <a:r>
              <a:rPr dirty="0"/>
              <a:t> </a:t>
            </a:r>
            <a:r>
              <a:rPr dirty="0" err="1"/>
              <a:t>entrenamiento</a:t>
            </a:r>
            <a:r>
              <a:rPr dirty="0"/>
              <a:t>. </a:t>
            </a:r>
          </a:p>
          <a:p>
            <a:r>
              <a:rPr dirty="0" err="1"/>
              <a:t>Comencemos</a:t>
            </a:r>
            <a:r>
              <a:rPr dirty="0"/>
              <a:t> </a:t>
            </a:r>
            <a:r>
              <a:rPr dirty="0" err="1"/>
              <a:t>definiendo</a:t>
            </a:r>
            <a:r>
              <a:rPr dirty="0"/>
              <a:t> </a:t>
            </a:r>
            <a:r>
              <a:rPr dirty="0" err="1"/>
              <a:t>qué</a:t>
            </a:r>
            <a:r>
              <a:rPr dirty="0"/>
              <a:t> es </a:t>
            </a:r>
            <a:r>
              <a:rPr dirty="0" err="1"/>
              <a:t>realmente</a:t>
            </a:r>
            <a:r>
              <a:rPr dirty="0"/>
              <a:t> un </a:t>
            </a:r>
            <a:r>
              <a:rPr dirty="0" err="1"/>
              <a:t>niño</a:t>
            </a:r>
            <a:r>
              <a:rPr dirty="0"/>
              <a:t> “vulnerable” o “en </a:t>
            </a:r>
            <a:r>
              <a:rPr dirty="0" err="1"/>
              <a:t>riesgo</a:t>
            </a:r>
            <a:r>
              <a:rPr dirty="0"/>
              <a:t>”. En sus </a:t>
            </a:r>
            <a:r>
              <a:rPr dirty="0" err="1"/>
              <a:t>cuadernos</a:t>
            </a:r>
            <a:r>
              <a:rPr dirty="0"/>
              <a:t>, </a:t>
            </a:r>
            <a:r>
              <a:rPr dirty="0" err="1"/>
              <a:t>tienen</a:t>
            </a:r>
            <a:r>
              <a:rPr dirty="0"/>
              <a:t> un </a:t>
            </a:r>
            <a:r>
              <a:rPr dirty="0" err="1"/>
              <a:t>espacio</a:t>
            </a:r>
            <a:r>
              <a:rPr dirty="0"/>
              <a:t> para </a:t>
            </a:r>
            <a:r>
              <a:rPr dirty="0" err="1"/>
              <a:t>escribir</a:t>
            </a:r>
            <a:r>
              <a:rPr dirty="0"/>
              <a:t> una </a:t>
            </a:r>
            <a:r>
              <a:rPr dirty="0" err="1"/>
              <a:t>definición</a:t>
            </a:r>
            <a:r>
              <a:rPr dirty="0"/>
              <a:t> a </a:t>
            </a:r>
            <a:r>
              <a:rPr dirty="0" err="1"/>
              <a:t>esta</a:t>
            </a:r>
            <a:r>
              <a:rPr dirty="0"/>
              <a:t> </a:t>
            </a:r>
            <a:r>
              <a:rPr dirty="0" err="1"/>
              <a:t>pregunta</a:t>
            </a:r>
            <a:r>
              <a:rPr dirty="0"/>
              <a:t>. Pero primero me </a:t>
            </a:r>
            <a:r>
              <a:rPr dirty="0" err="1"/>
              <a:t>gustaría</a:t>
            </a:r>
            <a:r>
              <a:rPr dirty="0"/>
              <a:t> que se </a:t>
            </a:r>
            <a:r>
              <a:rPr dirty="0" err="1"/>
              <a:t>dividan</a:t>
            </a:r>
            <a:r>
              <a:rPr dirty="0"/>
              <a:t> en </a:t>
            </a:r>
            <a:r>
              <a:rPr dirty="0" err="1"/>
              <a:t>grupos</a:t>
            </a:r>
            <a:r>
              <a:rPr dirty="0"/>
              <a:t> de </a:t>
            </a:r>
            <a:r>
              <a:rPr dirty="0" err="1"/>
              <a:t>cuatro</a:t>
            </a:r>
            <a:r>
              <a:rPr dirty="0"/>
              <a:t> o </a:t>
            </a:r>
            <a:r>
              <a:rPr dirty="0" err="1"/>
              <a:t>cinco</a:t>
            </a:r>
            <a:r>
              <a:rPr dirty="0"/>
              <a:t> personas para </a:t>
            </a:r>
            <a:r>
              <a:rPr dirty="0" err="1"/>
              <a:t>comentar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esto</a:t>
            </a:r>
            <a:r>
              <a:rPr dirty="0"/>
              <a:t>. En sus </a:t>
            </a:r>
            <a:r>
              <a:rPr dirty="0" err="1"/>
              <a:t>grupos</a:t>
            </a:r>
            <a:r>
              <a:rPr dirty="0"/>
              <a:t>, por favor </a:t>
            </a:r>
            <a:r>
              <a:rPr dirty="0" err="1"/>
              <a:t>respondan</a:t>
            </a:r>
            <a:r>
              <a:rPr dirty="0"/>
              <a:t> </a:t>
            </a:r>
            <a:r>
              <a:rPr dirty="0" err="1"/>
              <a:t>esta</a:t>
            </a:r>
            <a:r>
              <a:rPr dirty="0"/>
              <a:t> </a:t>
            </a:r>
            <a:r>
              <a:rPr dirty="0" err="1"/>
              <a:t>pregunta</a:t>
            </a:r>
            <a:r>
              <a:rPr dirty="0"/>
              <a:t>: ¿</a:t>
            </a:r>
            <a:r>
              <a:rPr dirty="0" err="1"/>
              <a:t>Cómo</a:t>
            </a:r>
            <a:r>
              <a:rPr dirty="0"/>
              <a:t> </a:t>
            </a:r>
            <a:r>
              <a:rPr dirty="0" err="1"/>
              <a:t>definirías</a:t>
            </a:r>
            <a:r>
              <a:rPr dirty="0"/>
              <a:t> “vulnerable y en </a:t>
            </a:r>
            <a:r>
              <a:rPr dirty="0" err="1"/>
              <a:t>riesgo</a:t>
            </a:r>
            <a:r>
              <a:rPr dirty="0"/>
              <a:t>” </a:t>
            </a:r>
            <a:r>
              <a:rPr dirty="0" err="1"/>
              <a:t>cuando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refieres</a:t>
            </a:r>
            <a:r>
              <a:rPr dirty="0"/>
              <a:t> a </a:t>
            </a:r>
            <a:r>
              <a:rPr dirty="0" err="1"/>
              <a:t>niños</a:t>
            </a:r>
            <a:r>
              <a:rPr dirty="0"/>
              <a:t>?</a:t>
            </a:r>
          </a:p>
          <a:p>
            <a:r>
              <a:rPr dirty="0"/>
              <a:t>Concede </a:t>
            </a:r>
            <a:r>
              <a:rPr dirty="0" err="1"/>
              <a:t>tres</a:t>
            </a:r>
            <a:r>
              <a:rPr dirty="0"/>
              <a:t> o </a:t>
            </a:r>
            <a:r>
              <a:rPr dirty="0" err="1"/>
              <a:t>cuatro</a:t>
            </a:r>
            <a:r>
              <a:rPr dirty="0"/>
              <a:t> </a:t>
            </a:r>
            <a:r>
              <a:rPr dirty="0" err="1"/>
              <a:t>minutos</a:t>
            </a:r>
            <a:r>
              <a:rPr dirty="0"/>
              <a:t> </a:t>
            </a:r>
            <a:r>
              <a:rPr dirty="0" err="1"/>
              <a:t>después</a:t>
            </a:r>
            <a:r>
              <a:rPr dirty="0"/>
              <a:t> de que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grupo</a:t>
            </a:r>
            <a:r>
              <a:rPr dirty="0"/>
              <a:t> se </a:t>
            </a:r>
            <a:r>
              <a:rPr dirty="0" err="1"/>
              <a:t>haya</a:t>
            </a:r>
            <a:r>
              <a:rPr dirty="0"/>
              <a:t> </a:t>
            </a:r>
            <a:r>
              <a:rPr dirty="0" err="1"/>
              <a:t>formado</a:t>
            </a:r>
            <a:r>
              <a:rPr dirty="0"/>
              <a:t>. </a:t>
            </a:r>
            <a:r>
              <a:rPr dirty="0" err="1"/>
              <a:t>Camina</a:t>
            </a:r>
            <a:r>
              <a:rPr dirty="0"/>
              <a:t> </a:t>
            </a:r>
            <a:r>
              <a:rPr dirty="0" err="1"/>
              <a:t>alrededor</a:t>
            </a:r>
            <a:r>
              <a:rPr dirty="0"/>
              <a:t> </a:t>
            </a:r>
            <a:r>
              <a:rPr dirty="0" err="1"/>
              <a:t>asegurándote</a:t>
            </a:r>
            <a:r>
              <a:rPr dirty="0"/>
              <a:t> que </a:t>
            </a:r>
            <a:r>
              <a:rPr dirty="0" err="1"/>
              <a:t>entendieron</a:t>
            </a:r>
            <a:r>
              <a:rPr dirty="0"/>
              <a:t> la </a:t>
            </a:r>
            <a:r>
              <a:rPr dirty="0" err="1"/>
              <a:t>pregunta</a:t>
            </a:r>
            <a:r>
              <a:rPr dirty="0"/>
              <a:t> y que la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comentando</a:t>
            </a:r>
            <a:r>
              <a:rPr dirty="0"/>
              <a:t>. </a:t>
            </a:r>
            <a:r>
              <a:rPr dirty="0" err="1"/>
              <a:t>Después</a:t>
            </a:r>
            <a:r>
              <a:rPr dirty="0"/>
              <a:t> llama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atención</a:t>
            </a:r>
            <a:r>
              <a:rPr dirty="0"/>
              <a:t> y </a:t>
            </a:r>
            <a:r>
              <a:rPr dirty="0" err="1"/>
              <a:t>permite</a:t>
            </a:r>
            <a:r>
              <a:rPr dirty="0"/>
              <a:t> que </a:t>
            </a:r>
            <a:r>
              <a:rPr dirty="0" err="1"/>
              <a:t>algunos</a:t>
            </a:r>
            <a:r>
              <a:rPr dirty="0"/>
              <a:t> </a:t>
            </a:r>
            <a:r>
              <a:rPr dirty="0" err="1"/>
              <a:t>grupos</a:t>
            </a:r>
            <a:r>
              <a:rPr dirty="0"/>
              <a:t> </a:t>
            </a:r>
            <a:r>
              <a:rPr dirty="0" err="1"/>
              <a:t>cuenten</a:t>
            </a:r>
            <a:r>
              <a:rPr dirty="0"/>
              <a:t> a los </a:t>
            </a:r>
            <a:r>
              <a:rPr dirty="0" err="1"/>
              <a:t>demás</a:t>
            </a:r>
            <a:r>
              <a:rPr dirty="0"/>
              <a:t> la </a:t>
            </a:r>
            <a:r>
              <a:rPr dirty="0" err="1"/>
              <a:t>definición</a:t>
            </a:r>
            <a:r>
              <a:rPr dirty="0"/>
              <a:t> que </a:t>
            </a:r>
            <a:r>
              <a:rPr dirty="0" err="1"/>
              <a:t>escribieron</a:t>
            </a:r>
            <a:r>
              <a:rPr dirty="0"/>
              <a:t>. </a:t>
            </a:r>
            <a:r>
              <a:rPr dirty="0" err="1"/>
              <a:t>Déjalos</a:t>
            </a:r>
            <a:r>
              <a:rPr dirty="0"/>
              <a:t> </a:t>
            </a:r>
            <a:r>
              <a:rPr dirty="0" err="1"/>
              <a:t>permanecer</a:t>
            </a:r>
            <a:r>
              <a:rPr dirty="0"/>
              <a:t> en sus </a:t>
            </a:r>
            <a:r>
              <a:rPr dirty="0" err="1"/>
              <a:t>grupos</a:t>
            </a:r>
            <a:r>
              <a:rPr dirty="0"/>
              <a:t> para </a:t>
            </a:r>
            <a:r>
              <a:rPr dirty="0" err="1"/>
              <a:t>otro</a:t>
            </a:r>
            <a:r>
              <a:rPr dirty="0"/>
              <a:t> </a:t>
            </a:r>
            <a:r>
              <a:rPr dirty="0" err="1"/>
              <a:t>tiempo</a:t>
            </a:r>
            <a:r>
              <a:rPr dirty="0"/>
              <a:t> de </a:t>
            </a:r>
            <a:r>
              <a:rPr dirty="0" err="1"/>
              <a:t>discusión</a:t>
            </a:r>
            <a:r>
              <a:rPr dirty="0"/>
              <a:t> que </a:t>
            </a:r>
            <a:r>
              <a:rPr dirty="0" err="1"/>
              <a:t>tendrán</a:t>
            </a:r>
            <a:r>
              <a:rPr dirty="0"/>
              <a:t> en un </a:t>
            </a:r>
            <a:r>
              <a:rPr dirty="0" err="1"/>
              <a:t>momento</a:t>
            </a:r>
            <a:r>
              <a:rPr dirty="0"/>
              <a:t>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2" name="Shape 6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15 </a:t>
            </a:r>
            <a:r>
              <a:rPr dirty="0" err="1"/>
              <a:t>minutos</a:t>
            </a:r>
            <a:endParaRPr dirty="0"/>
          </a:p>
          <a:p>
            <a:r>
              <a:rPr dirty="0" err="1"/>
              <a:t>Objetivo</a:t>
            </a:r>
            <a:r>
              <a:rPr dirty="0"/>
              <a:t>: Los </a:t>
            </a:r>
            <a:r>
              <a:rPr dirty="0" err="1"/>
              <a:t>voluntarios</a:t>
            </a:r>
            <a:r>
              <a:rPr dirty="0"/>
              <a:t> </a:t>
            </a:r>
            <a:r>
              <a:rPr dirty="0" err="1"/>
              <a:t>serán</a:t>
            </a:r>
            <a:r>
              <a:rPr dirty="0"/>
              <a:t> </a:t>
            </a:r>
            <a:r>
              <a:rPr dirty="0" err="1"/>
              <a:t>desafiados</a:t>
            </a:r>
            <a:r>
              <a:rPr dirty="0"/>
              <a:t> a </a:t>
            </a:r>
            <a:r>
              <a:rPr dirty="0" err="1"/>
              <a:t>dar</a:t>
            </a:r>
            <a:r>
              <a:rPr dirty="0"/>
              <a:t> lo </a:t>
            </a:r>
            <a:r>
              <a:rPr dirty="0" err="1"/>
              <a:t>mejor</a:t>
            </a:r>
            <a:r>
              <a:rPr dirty="0"/>
              <a:t> en sus </a:t>
            </a:r>
            <a:r>
              <a:rPr dirty="0" err="1"/>
              <a:t>tareas</a:t>
            </a:r>
            <a:r>
              <a:rPr dirty="0"/>
              <a:t> </a:t>
            </a:r>
            <a:r>
              <a:rPr dirty="0" err="1"/>
              <a:t>docentes</a:t>
            </a:r>
            <a:r>
              <a:rPr dirty="0"/>
              <a:t> y </a:t>
            </a:r>
            <a:r>
              <a:rPr dirty="0" err="1"/>
              <a:t>recuerda</a:t>
            </a:r>
            <a:r>
              <a:rPr dirty="0"/>
              <a:t> </a:t>
            </a:r>
            <a:r>
              <a:rPr dirty="0" err="1"/>
              <a:t>orar</a:t>
            </a:r>
            <a:r>
              <a:rPr dirty="0"/>
              <a:t> por los </a:t>
            </a:r>
            <a:r>
              <a:rPr dirty="0" err="1"/>
              <a:t>otros</a:t>
            </a:r>
            <a:r>
              <a:rPr dirty="0"/>
              <a:t> </a:t>
            </a:r>
            <a:r>
              <a:rPr dirty="0" err="1"/>
              <a:t>voluntarios</a:t>
            </a:r>
            <a:r>
              <a:rPr dirty="0"/>
              <a:t> de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entrenamiento</a:t>
            </a:r>
            <a:r>
              <a:rPr dirty="0"/>
              <a:t>. </a:t>
            </a:r>
          </a:p>
          <a:p>
            <a:r>
              <a:rPr dirty="0"/>
              <a:t> </a:t>
            </a:r>
            <a:r>
              <a:rPr dirty="0" err="1"/>
              <a:t>Materiales</a:t>
            </a:r>
            <a:r>
              <a:rPr dirty="0"/>
              <a:t> </a:t>
            </a:r>
            <a:r>
              <a:rPr dirty="0" err="1"/>
              <a:t>necesarios</a:t>
            </a:r>
            <a:endParaRPr dirty="0"/>
          </a:p>
          <a:p>
            <a:r>
              <a:rPr dirty="0"/>
              <a:t>3 </a:t>
            </a:r>
            <a:r>
              <a:rPr dirty="0" err="1"/>
              <a:t>trozos</a:t>
            </a:r>
            <a:r>
              <a:rPr dirty="0"/>
              <a:t> de </a:t>
            </a:r>
            <a:r>
              <a:rPr dirty="0" err="1"/>
              <a:t>hilo</a:t>
            </a:r>
            <a:r>
              <a:rPr dirty="0"/>
              <a:t> para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participante</a:t>
            </a:r>
            <a:r>
              <a:rPr dirty="0"/>
              <a:t> y </a:t>
            </a:r>
            <a:r>
              <a:rPr dirty="0" err="1"/>
              <a:t>líder</a:t>
            </a:r>
            <a:r>
              <a:rPr dirty="0"/>
              <a:t>.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trozo</a:t>
            </a:r>
            <a:r>
              <a:rPr dirty="0"/>
              <a:t> de </a:t>
            </a:r>
            <a:r>
              <a:rPr dirty="0" err="1"/>
              <a:t>hilo</a:t>
            </a:r>
            <a:r>
              <a:rPr dirty="0"/>
              <a:t> debe ser lo </a:t>
            </a:r>
            <a:r>
              <a:rPr dirty="0" err="1"/>
              <a:t>suficientemente</a:t>
            </a:r>
            <a:r>
              <a:rPr dirty="0"/>
              <a:t> largo </a:t>
            </a:r>
            <a:r>
              <a:rPr dirty="0" err="1"/>
              <a:t>como</a:t>
            </a:r>
            <a:r>
              <a:rPr dirty="0"/>
              <a:t> para </a:t>
            </a:r>
            <a:r>
              <a:rPr dirty="0" err="1"/>
              <a:t>atarlo</a:t>
            </a:r>
            <a:r>
              <a:rPr dirty="0"/>
              <a:t> </a:t>
            </a:r>
            <a:r>
              <a:rPr dirty="0" err="1"/>
              <a:t>alrededor</a:t>
            </a:r>
            <a:r>
              <a:rPr dirty="0"/>
              <a:t> de la </a:t>
            </a:r>
            <a:r>
              <a:rPr dirty="0" err="1"/>
              <a:t>muñeca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89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804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6149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2069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600" spc="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5" r:id="rId3"/>
    <p:sldLayoutId id="2147483656" r:id="rId4"/>
    <p:sldLayoutId id="2147483657" r:id="rId5"/>
    <p:sldLayoutId id="2147483659" r:id="rId6"/>
    <p:sldLayoutId id="2147483660" r:id="rId7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salus.es/es/colabora/voluntariado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uxiliosoylider.blogspot.com.co/2016/04/como-reclutar-y-entrenar-voluntarios.html?m=1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-finicion.blogspot.com/2013/06/definicion-de-comunicar.html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e-finicion.blogspot.com/2013/06/definicion-de-comunicar.html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e-finicion.blogspot.com/2013/06/definicion-de-comunicar.html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e-finicion.blogspot.com/2013/06/definicion-de-comunicar.html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e-finicion.blogspot.com/2013/06/definicion-de-comunicar.html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e-finicion.blogspot.com/2013/06/definicion-de-comunicar.html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e-finicion.blogspot.com/2013/06/definicion-de-comunicar.html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e-finicion.blogspot.com/2013/06/definicion-de-comunicar.html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eoi.es/blogs/mtelcon/2014/05/13/el-directivo-como-lider-del-grupo/" TargetMode="Externa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oi.es/blogs/mtelcon/2014/05/13/el-directivo-como-lider-del-grupo/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oi.es/blogs/mtelcon/2014/05/13/el-directivo-como-lider-del-grupo/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oi.es/blogs/mtelcon/2014/05/13/el-directivo-como-lider-del-grupo/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ralosmuros.blogspot.com/2012/02/el-empoderamiento-no-es-un-destino-sino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iralosmuros.blogspot.com/2012/02/el-empoderamiento-no-es-un-destino-sino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iralosmuros.blogspot.com/2012/02/el-empoderamiento-no-es-un-destino-sino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eneasc.blogspot.com/2014/10/las-15-capacidades-que-debes-de-poseer.html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eneasc.blogspot.com/2014/10/las-15-capacidades-que-debes-de-poseer.html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eneasc.blogspot.com/2014/10/las-15-capacidades-que-debes-de-poseer.html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eneasc.blogspot.com/2014/10/las-15-capacidades-que-debes-de-poseer.html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ixabay.com/en/checklist-task-to-do-list-plan-1295319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portesaludable.com/deportes/running/saber-estas-listo-correr-maraton/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portesaludable.com/deportes/running/saber-estas-listo-correr-maraton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portesaludable.com/deportes/running/saber-estas-listo-correr-maraton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portesaludable.com/deportes/running/saber-estas-listo-correr-maraton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portesaludable.com/deportes/running/saber-estas-listo-correr-maraton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portesaludable.com/deportes/running/saber-estas-listo-correr-maraton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portesaludable.com/deportes/running/saber-estas-listo-correr-maraton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portesaludable.com/deportes/running/saber-estas-listo-correr-maraton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odexobeneficios.com.br/qualidade-de-vida/noticias/guia-da-carreira/como-se-capacitar-para-o-futuro-profissional.htm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odexobeneficios.com.br/qualidade-de-vida/noticias/guia-da-carreira/como-se-capacitar-para-o-futuro-profissional.htm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uxiliosoylider.blogspot.com.co/2016/04/como-reclutar-y-entrenar-voluntarios.html?m=1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isidore-yubacity.org/espanol/formacion-de-fe-para-ninos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npsicologoenlared.blogspot.com/2012/12/dia-internacional-del-voluntariado-que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uxiliosoylider.blogspot.com.co/2016/04/como-reclutar-y-entrenar-voluntarios.html?m=1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uxiliosoylider.blogspot.com.co/2016/04/como-reclutar-y-entrenar-voluntarios.html?m=1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uxiliosoylider.blogspot.com.co/2016/04/como-reclutar-y-entrenar-voluntarios.html?m=1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uxiliosoylider.blogspot.com.co/2016/04/como-reclutar-y-entrenar-voluntarios.html?m=1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uxiliosoylider.blogspot.com.co/2016/04/como-reclutar-y-entrenar-voluntarios.html?m=1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2"/>
            <a:ext cx="13004800" cy="825979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bg1"/>
            </a:outerShdw>
          </a:effectLst>
        </p:spPr>
      </p:pic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377686" y="5320748"/>
            <a:ext cx="12105862" cy="22926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ES_tradnl" sz="8800" b="1" dirty="0">
                <a:solidFill>
                  <a:srgbClr val="FFFFFF"/>
                </a:solidFill>
              </a:rPr>
              <a:t>Voluntarios en el ministerio</a:t>
            </a:r>
            <a:br>
              <a:rPr lang="es-ES_tradnl" sz="8800" dirty="0">
                <a:solidFill>
                  <a:srgbClr val="FFFFFF"/>
                </a:solidFill>
              </a:rPr>
            </a:br>
            <a:r>
              <a:rPr lang="es-ES_tradnl" sz="2000" b="1" i="1" dirty="0">
                <a:solidFill>
                  <a:srgbClr val="FFFFFF"/>
                </a:solidFill>
              </a:rPr>
              <a:t> </a:t>
            </a:r>
            <a:br>
              <a:rPr lang="es-ES_tradnl" sz="8800" b="1" i="1" dirty="0">
                <a:solidFill>
                  <a:srgbClr val="FFFFFF"/>
                </a:solidFill>
              </a:rPr>
            </a:br>
            <a:r>
              <a:rPr lang="es-ES_tradnl" sz="1000" b="1" dirty="0">
                <a:solidFill>
                  <a:srgbClr val="FFFFFF"/>
                </a:solidFill>
              </a:rPr>
              <a:t> </a:t>
            </a:r>
            <a:br>
              <a:rPr lang="es-ES_tradnl" sz="8800" b="1" dirty="0">
                <a:solidFill>
                  <a:srgbClr val="FFFFFF"/>
                </a:solidFill>
              </a:rPr>
            </a:br>
            <a:r>
              <a:rPr lang="es-ES_tradnl" sz="3600" b="1" dirty="0">
                <a:solidFill>
                  <a:srgbClr val="FFFFFF"/>
                </a:solidFill>
              </a:rPr>
              <a:t>“Reclutar, empoderar y equipar a las personas </a:t>
            </a:r>
            <a:br>
              <a:rPr lang="es-ES_tradnl" sz="3600" b="1" dirty="0">
                <a:solidFill>
                  <a:srgbClr val="FFFFFF"/>
                </a:solidFill>
              </a:rPr>
            </a:br>
            <a:r>
              <a:rPr lang="es-ES_tradnl" sz="3600" b="1" dirty="0">
                <a:solidFill>
                  <a:srgbClr val="FFFFFF"/>
                </a:solidFill>
              </a:rPr>
              <a:t>para este tiempo”</a:t>
            </a:r>
            <a:br>
              <a:rPr lang="es-ES_tradnl" sz="3600" b="1" i="1" dirty="0">
                <a:solidFill>
                  <a:srgbClr val="FFFFFF"/>
                </a:solidFill>
              </a:rPr>
            </a:br>
            <a:endParaRPr lang="es-ES_tradnl" sz="3600" b="1" i="1" dirty="0">
              <a:solidFill>
                <a:srgbClr val="FFFFFF"/>
              </a:solidFill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5550" y="8518214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different colored hand gestures&#10;&#10;Description automatically generated with low confidence">
            <a:extLst>
              <a:ext uri="{FF2B5EF4-FFF2-40B4-BE49-F238E27FC236}">
                <a16:creationId xmlns:a16="http://schemas.microsoft.com/office/drawing/2014/main" id="{1E6EA50D-4AF5-6F48-85A3-30E246A56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686300" y="695040"/>
            <a:ext cx="4362450" cy="299918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sx="1000" sy="1000" algn="ctr" rotWithShape="0">
              <a:srgbClr val="0070C0"/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59" y="0"/>
            <a:ext cx="13024959" cy="8062147"/>
          </a:xfrm>
          <a:prstGeom prst="rect">
            <a:avLst/>
          </a:prstGeom>
        </p:spPr>
      </p:pic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5295901" y="1011905"/>
            <a:ext cx="7464844" cy="128379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defTabSz="531622">
              <a:spcBef>
                <a:spcPts val="2000"/>
              </a:spcBef>
              <a:defRPr sz="4732"/>
            </a:lvl1pPr>
          </a:lstStyle>
          <a:p>
            <a:pPr algn="ctr"/>
            <a:r>
              <a:rPr lang="es-AR" sz="9600" dirty="0">
                <a:solidFill>
                  <a:srgbClr val="FFFFFF"/>
                </a:solidFill>
              </a:rPr>
              <a:t>RECOMPENSAR</a:t>
            </a:r>
            <a:br>
              <a:rPr lang="es-AR" dirty="0">
                <a:solidFill>
                  <a:srgbClr val="FFFFFF"/>
                </a:solidFill>
              </a:rPr>
            </a:br>
            <a:endParaRPr dirty="0">
              <a:solidFill>
                <a:srgbClr val="FFFFFF"/>
              </a:solidFill>
            </a:endParaRPr>
          </a:p>
        </p:txBody>
      </p:sp>
      <p:sp>
        <p:nvSpPr>
          <p:cNvPr id="192" name="Shape 192"/>
          <p:cNvSpPr>
            <a:spLocks noGrp="1"/>
          </p:cNvSpPr>
          <p:nvPr>
            <p:ph type="body" sz="half" idx="1"/>
          </p:nvPr>
        </p:nvSpPr>
        <p:spPr>
          <a:xfrm>
            <a:off x="6402898" y="2077040"/>
            <a:ext cx="6017702" cy="39727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SzTx/>
              <a:buFontTx/>
              <a:buNone/>
              <a:defRPr sz="60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lang="es-ES_tradnl" sz="4400" dirty="0">
                <a:solidFill>
                  <a:schemeClr val="bg1"/>
                </a:solidFill>
              </a:rPr>
              <a:t>¿Cuáles son algunos de los beneficios que se derivan de servir en su ministerio?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06786" y="8590875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34">
            <a:extLst>
              <a:ext uri="{FF2B5EF4-FFF2-40B4-BE49-F238E27FC236}">
                <a16:creationId xmlns:a16="http://schemas.microsoft.com/office/drawing/2014/main" id="{8123DE09-6851-4F47-99C1-ACD772B7E8B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 flipV="1">
            <a:off x="5925563" y="1994658"/>
            <a:ext cx="6017702" cy="13035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1" name="Picture 10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E61120E1-6A75-CC4A-B480-068838C1A1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159691">
            <a:off x="756142" y="2035660"/>
            <a:ext cx="4993528" cy="3579158"/>
          </a:xfrm>
          <a:prstGeom prst="rect">
            <a:avLst/>
          </a:prstGeom>
          <a:noFill/>
          <a:effectLst>
            <a:outerShdw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75129853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830" y="0"/>
            <a:ext cx="13024959" cy="8062147"/>
          </a:xfrm>
          <a:prstGeom prst="rect">
            <a:avLst/>
          </a:prstGeom>
        </p:spPr>
      </p:pic>
      <p:sp>
        <p:nvSpPr>
          <p:cNvPr id="183" name="Shape 183"/>
          <p:cNvSpPr>
            <a:spLocks noGrp="1"/>
          </p:cNvSpPr>
          <p:nvPr>
            <p:ph type="body" idx="14"/>
          </p:nvPr>
        </p:nvSpPr>
        <p:spPr>
          <a:xfrm>
            <a:off x="571500" y="5715728"/>
            <a:ext cx="4881216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xfrm>
            <a:off x="-207474" y="414881"/>
            <a:ext cx="8054842" cy="1674929"/>
          </a:xfrm>
          <a:prstGeom prst="rect">
            <a:avLst/>
          </a:prstGeom>
        </p:spPr>
        <p:txBody>
          <a:bodyPr>
            <a:noAutofit/>
          </a:bodyPr>
          <a:lstStyle>
            <a:lvl1pPr defTabSz="554990">
              <a:defRPr sz="11495"/>
            </a:lvl1pPr>
          </a:lstStyle>
          <a:p>
            <a:pPr algn="ctr"/>
            <a:r>
              <a:rPr lang="en-US" sz="8800" b="1" dirty="0">
                <a:solidFill>
                  <a:srgbClr val="FFFFFF"/>
                </a:solidFill>
              </a:rPr>
              <a:t>“COMUNICAR”</a:t>
            </a:r>
            <a:endParaRPr sz="8800" b="1" dirty="0">
              <a:solidFill>
                <a:srgbClr val="FFFFFF"/>
              </a:solidFill>
            </a:endParaRP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2385390" y="5935443"/>
            <a:ext cx="3067326" cy="1235364"/>
          </a:xfrm>
          <a:prstGeom prst="rect">
            <a:avLst/>
          </a:prstGeom>
        </p:spPr>
        <p:txBody>
          <a:bodyPr/>
          <a:lstStyle/>
          <a:p>
            <a:r>
              <a:rPr lang="es-ES_tradnl" dirty="0">
                <a:solidFill>
                  <a:srgbClr val="FFFFFF"/>
                </a:solidFill>
              </a:rPr>
              <a:t>Parte 2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07012" y="8550542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6BED95F-5DEC-3E4C-9B40-60E94811E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975854">
            <a:off x="5622013" y="2823443"/>
            <a:ext cx="6710198" cy="3663500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9294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0189"/>
            <a:ext cx="13024959" cy="8062147"/>
          </a:xfrm>
          <a:prstGeom prst="rect">
            <a:avLst/>
          </a:prstGeom>
        </p:spPr>
      </p:pic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7023099" y="490249"/>
            <a:ext cx="5397501" cy="2208345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r>
              <a:rPr lang="en-US" sz="6200" dirty="0">
                <a:solidFill>
                  <a:srgbClr val="FFFFFF"/>
                </a:solidFill>
              </a:rPr>
              <a:t>¿</a:t>
            </a:r>
            <a:r>
              <a:rPr lang="en-US" sz="6200" dirty="0" err="1">
                <a:solidFill>
                  <a:srgbClr val="FFFFFF"/>
                </a:solidFill>
              </a:rPr>
              <a:t>qué</a:t>
            </a:r>
            <a:r>
              <a:rPr lang="en-US" sz="6200" dirty="0">
                <a:solidFill>
                  <a:srgbClr val="FFFFFF"/>
                </a:solidFill>
              </a:rPr>
              <a:t> Y </a:t>
            </a:r>
            <a:br>
              <a:rPr lang="en-US" sz="6200" dirty="0">
                <a:solidFill>
                  <a:srgbClr val="FFFFFF"/>
                </a:solidFill>
              </a:rPr>
            </a:br>
            <a:r>
              <a:rPr lang="en-US" sz="6200" dirty="0">
                <a:solidFill>
                  <a:srgbClr val="FFFFFF"/>
                </a:solidFill>
              </a:rPr>
              <a:t>POR QUÉ?</a:t>
            </a:r>
            <a:br>
              <a:rPr lang="es-AR" dirty="0">
                <a:solidFill>
                  <a:srgbClr val="FFFFFF"/>
                </a:solidFill>
              </a:rPr>
            </a:br>
            <a:endParaRPr dirty="0">
              <a:solidFill>
                <a:srgbClr val="FFFFFF"/>
              </a:solidFill>
            </a:endParaRPr>
          </a:p>
        </p:txBody>
      </p:sp>
      <p:sp>
        <p:nvSpPr>
          <p:cNvPr id="199" name="Shape 199"/>
          <p:cNvSpPr>
            <a:spLocks noGrp="1"/>
          </p:cNvSpPr>
          <p:nvPr>
            <p:ph type="body" sz="half" idx="1"/>
          </p:nvPr>
        </p:nvSpPr>
        <p:spPr>
          <a:xfrm>
            <a:off x="6594989" y="1691452"/>
            <a:ext cx="6139704" cy="57736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SzTx/>
              <a:buFontTx/>
              <a:buNone/>
              <a:defRPr sz="45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algn="l"/>
            <a:endParaRPr lang="es-ES_tradnl" sz="1400" dirty="0">
              <a:solidFill>
                <a:srgbClr val="FFFFFF"/>
              </a:solidFill>
            </a:endParaRPr>
          </a:p>
          <a:p>
            <a:pPr marL="685800" indent="-685800" algn="l">
              <a:buFontTx/>
              <a:buChar char="-"/>
            </a:pPr>
            <a:r>
              <a:rPr lang="es-ES_tradnl" sz="3600" b="1" dirty="0">
                <a:solidFill>
                  <a:srgbClr val="FFFFFF"/>
                </a:solidFill>
              </a:rPr>
              <a:t>Visión:</a:t>
            </a:r>
            <a:r>
              <a:rPr lang="es-ES_tradnl" sz="3600" dirty="0">
                <a:solidFill>
                  <a:srgbClr val="FFFFFF"/>
                </a:solidFill>
              </a:rPr>
              <a:t> Escuchar la visión del ministerio para entender el valor de lo que hacen. </a:t>
            </a:r>
          </a:p>
          <a:p>
            <a:pPr marL="685800" indent="-685800" algn="l">
              <a:buFontTx/>
              <a:buChar char="-"/>
            </a:pPr>
            <a:r>
              <a:rPr lang="es-ES_tradnl" sz="3600" b="1" dirty="0">
                <a:solidFill>
                  <a:srgbClr val="FFFFFF"/>
                </a:solidFill>
              </a:rPr>
              <a:t>Información : </a:t>
            </a:r>
            <a:r>
              <a:rPr lang="es-ES_tradnl" sz="3600" dirty="0">
                <a:solidFill>
                  <a:srgbClr val="FFFFFF"/>
                </a:solidFill>
              </a:rPr>
              <a:t>Necesitan información clara 	para lograr metas.</a:t>
            </a:r>
          </a:p>
          <a:p>
            <a:pPr marL="685800" indent="-685800" algn="l">
              <a:buFontTx/>
              <a:buChar char="-"/>
            </a:pPr>
            <a:endParaRPr lang="es-ES_tradnl" sz="3600" dirty="0">
              <a:solidFill>
                <a:srgbClr val="FFFFFF"/>
              </a:solidFill>
            </a:endParaRPr>
          </a:p>
          <a:p>
            <a:pPr marL="685800" indent="-685800" algn="l">
              <a:buFontTx/>
              <a:buChar char="-"/>
            </a:pPr>
            <a:endParaRPr lang="es-ES_tradnl" sz="360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552397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34">
            <a:extLst>
              <a:ext uri="{FF2B5EF4-FFF2-40B4-BE49-F238E27FC236}">
                <a16:creationId xmlns:a16="http://schemas.microsoft.com/office/drawing/2014/main" id="{435D5172-BE23-49D0-A60B-6F642D16629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023099" y="2133592"/>
            <a:ext cx="5397500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DCD8560-2BDF-D543-AB9A-6AD7168D3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750489">
            <a:off x="420345" y="1666079"/>
            <a:ext cx="5659587" cy="3400115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0189"/>
            <a:ext cx="13024959" cy="8062147"/>
          </a:xfrm>
          <a:prstGeom prst="rect">
            <a:avLst/>
          </a:prstGeom>
        </p:spPr>
      </p:pic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6500277" y="596942"/>
            <a:ext cx="6139704" cy="1798232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br>
              <a:rPr lang="es-ES_tradnl" sz="6200" dirty="0">
                <a:solidFill>
                  <a:srgbClr val="FFFFFF"/>
                </a:solidFill>
              </a:rPr>
            </a:br>
            <a:r>
              <a:rPr lang="es-ES_tradnl" sz="6200" dirty="0">
                <a:solidFill>
                  <a:srgbClr val="FFFFFF"/>
                </a:solidFill>
              </a:rPr>
              <a:t>los voluntarios no están pensando 24/7</a:t>
            </a:r>
            <a:br>
              <a:rPr lang="es-ES_tradnl" dirty="0">
                <a:solidFill>
                  <a:srgbClr val="FFFFFF"/>
                </a:solidFill>
              </a:rPr>
            </a:br>
            <a:endParaRPr lang="es-ES_tradnl" dirty="0">
              <a:solidFill>
                <a:srgbClr val="FFFFFF"/>
              </a:solidFill>
            </a:endParaRPr>
          </a:p>
        </p:txBody>
      </p:sp>
      <p:sp>
        <p:nvSpPr>
          <p:cNvPr id="199" name="Shape 199"/>
          <p:cNvSpPr>
            <a:spLocks noGrp="1"/>
          </p:cNvSpPr>
          <p:nvPr>
            <p:ph type="body" sz="half" idx="1"/>
          </p:nvPr>
        </p:nvSpPr>
        <p:spPr>
          <a:xfrm>
            <a:off x="6657323" y="2238113"/>
            <a:ext cx="6139704" cy="57736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SzTx/>
              <a:buFontTx/>
              <a:buNone/>
              <a:defRPr sz="45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marL="685800" indent="-685800" algn="l">
              <a:buFontTx/>
              <a:buChar char="-"/>
            </a:pPr>
            <a:r>
              <a:rPr lang="es-ES_tradnl" sz="3600" dirty="0">
                <a:solidFill>
                  <a:srgbClr val="FFFFFF"/>
                </a:solidFill>
              </a:rPr>
              <a:t>Ellos tienen otros trabajos.</a:t>
            </a:r>
          </a:p>
          <a:p>
            <a:pPr algn="l"/>
            <a:endParaRPr lang="es-ES_tradnl" sz="1400" dirty="0">
              <a:solidFill>
                <a:srgbClr val="FFFFFF"/>
              </a:solidFill>
            </a:endParaRPr>
          </a:p>
          <a:p>
            <a:pPr marL="685800" indent="-685800" algn="l">
              <a:buFontTx/>
              <a:buChar char="-"/>
            </a:pPr>
            <a:r>
              <a:rPr lang="es-ES_tradnl" sz="3600" dirty="0">
                <a:solidFill>
                  <a:srgbClr val="FFFFFF"/>
                </a:solidFill>
              </a:rPr>
              <a:t>Ellos están lidiando con problemas laborales y familiares.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552397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34">
            <a:extLst>
              <a:ext uri="{FF2B5EF4-FFF2-40B4-BE49-F238E27FC236}">
                <a16:creationId xmlns:a16="http://schemas.microsoft.com/office/drawing/2014/main" id="{435D5172-BE23-49D0-A60B-6F642D16629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 flipV="1">
            <a:off x="6657323" y="3023980"/>
            <a:ext cx="5825612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DCD8560-2BDF-D543-AB9A-6AD7168D3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750489">
            <a:off x="420345" y="1666079"/>
            <a:ext cx="5659587" cy="3400115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97544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0189"/>
            <a:ext cx="13024959" cy="8062147"/>
          </a:xfrm>
          <a:prstGeom prst="rect">
            <a:avLst/>
          </a:prstGeom>
        </p:spPr>
      </p:pic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6241774" y="490249"/>
            <a:ext cx="6492919" cy="2208345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r>
              <a:rPr lang="en-US" sz="5800" dirty="0">
                <a:solidFill>
                  <a:srgbClr val="FFFFFF"/>
                </a:solidFill>
              </a:rPr>
              <a:t>UTILICE MÉTODOS EFECTIVOS</a:t>
            </a:r>
            <a:br>
              <a:rPr lang="es-AR" dirty="0">
                <a:solidFill>
                  <a:srgbClr val="FFFFFF"/>
                </a:solidFill>
              </a:rPr>
            </a:br>
            <a:endParaRPr dirty="0">
              <a:solidFill>
                <a:srgbClr val="FFFFFF"/>
              </a:solidFill>
            </a:endParaRPr>
          </a:p>
        </p:txBody>
      </p:sp>
      <p:sp>
        <p:nvSpPr>
          <p:cNvPr id="199" name="Shape 199"/>
          <p:cNvSpPr>
            <a:spLocks noGrp="1"/>
          </p:cNvSpPr>
          <p:nvPr>
            <p:ph type="body" sz="half" idx="1"/>
          </p:nvPr>
        </p:nvSpPr>
        <p:spPr>
          <a:xfrm>
            <a:off x="7023100" y="1691452"/>
            <a:ext cx="5122518" cy="437141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SzTx/>
              <a:buFontTx/>
              <a:buNone/>
              <a:defRPr sz="45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marL="685800" indent="-685800" algn="l">
              <a:buFontTx/>
              <a:buChar char="-"/>
            </a:pPr>
            <a:r>
              <a:rPr lang="es-ES_tradnl" sz="3600" dirty="0">
                <a:solidFill>
                  <a:srgbClr val="FFFFFF"/>
                </a:solidFill>
              </a:rPr>
              <a:t>Correo electrónico.</a:t>
            </a:r>
          </a:p>
          <a:p>
            <a:pPr marL="685800" indent="-685800" algn="l">
              <a:buFontTx/>
              <a:buChar char="-"/>
            </a:pPr>
            <a:r>
              <a:rPr lang="es-ES_tradnl" sz="3600" dirty="0">
                <a:solidFill>
                  <a:srgbClr val="FFFFFF"/>
                </a:solidFill>
              </a:rPr>
              <a:t>Redes sociales.</a:t>
            </a:r>
          </a:p>
          <a:p>
            <a:pPr marL="685800" indent="-685800" algn="l">
              <a:buFontTx/>
              <a:buChar char="-"/>
            </a:pPr>
            <a:r>
              <a:rPr lang="es-ES_tradnl" sz="3600" dirty="0">
                <a:solidFill>
                  <a:srgbClr val="FFFFFF"/>
                </a:solidFill>
              </a:rPr>
              <a:t>Otros…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552397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34">
            <a:extLst>
              <a:ext uri="{FF2B5EF4-FFF2-40B4-BE49-F238E27FC236}">
                <a16:creationId xmlns:a16="http://schemas.microsoft.com/office/drawing/2014/main" id="{435D5172-BE23-49D0-A60B-6F642D16629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548960" y="2095492"/>
            <a:ext cx="6010786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DCD8560-2BDF-D543-AB9A-6AD7168D3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750489">
            <a:off x="420345" y="1666079"/>
            <a:ext cx="5659587" cy="3400115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251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0189"/>
            <a:ext cx="13024959" cy="8062147"/>
          </a:xfrm>
          <a:prstGeom prst="rect">
            <a:avLst/>
          </a:prstGeom>
        </p:spPr>
      </p:pic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7023099" y="490249"/>
            <a:ext cx="5397501" cy="2208345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r>
              <a:rPr lang="es-ES_tradnl" sz="6200" dirty="0">
                <a:solidFill>
                  <a:srgbClr val="FFFFFF"/>
                </a:solidFill>
              </a:rPr>
              <a:t>Comunique en exceso</a:t>
            </a:r>
            <a:br>
              <a:rPr lang="es-AR" dirty="0">
                <a:solidFill>
                  <a:srgbClr val="FFFFFF"/>
                </a:solidFill>
              </a:rPr>
            </a:br>
            <a:endParaRPr dirty="0">
              <a:solidFill>
                <a:srgbClr val="FFFFFF"/>
              </a:solidFill>
            </a:endParaRPr>
          </a:p>
        </p:txBody>
      </p:sp>
      <p:sp>
        <p:nvSpPr>
          <p:cNvPr id="199" name="Shape 199"/>
          <p:cNvSpPr>
            <a:spLocks noGrp="1"/>
          </p:cNvSpPr>
          <p:nvPr>
            <p:ph type="body" sz="half" idx="1"/>
          </p:nvPr>
        </p:nvSpPr>
        <p:spPr>
          <a:xfrm>
            <a:off x="6594989" y="1850478"/>
            <a:ext cx="6139704" cy="57736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SzTx/>
              <a:buFontTx/>
              <a:buNone/>
              <a:defRPr sz="45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marL="685800" indent="-685800" algn="l">
              <a:buFontTx/>
              <a:buChar char="-"/>
            </a:pPr>
            <a:r>
              <a:rPr lang="es-ES_tradnl" sz="3200" dirty="0">
                <a:solidFill>
                  <a:srgbClr val="FFFFFF"/>
                </a:solidFill>
              </a:rPr>
              <a:t>Siempre habrá gente que escucha por primera vez.</a:t>
            </a:r>
          </a:p>
          <a:p>
            <a:pPr algn="l"/>
            <a:endParaRPr lang="es-ES_tradnl" sz="800" dirty="0">
              <a:solidFill>
                <a:srgbClr val="FFFFFF"/>
              </a:solidFill>
            </a:endParaRPr>
          </a:p>
          <a:p>
            <a:pPr marL="685800" indent="-685800" algn="l">
              <a:buFontTx/>
              <a:buChar char="-"/>
            </a:pPr>
            <a:r>
              <a:rPr lang="es-ES_tradnl" sz="3200" dirty="0">
                <a:solidFill>
                  <a:srgbClr val="FFFFFF"/>
                </a:solidFill>
              </a:rPr>
              <a:t>Nunca puede asumir.</a:t>
            </a:r>
          </a:p>
          <a:p>
            <a:pPr algn="l"/>
            <a:endParaRPr lang="es-ES_tradnl" sz="800" dirty="0">
              <a:solidFill>
                <a:srgbClr val="FFFFFF"/>
              </a:solidFill>
            </a:endParaRPr>
          </a:p>
          <a:p>
            <a:pPr marL="685800" indent="-685800" algn="l">
              <a:buFontTx/>
              <a:buChar char="-"/>
            </a:pPr>
            <a:r>
              <a:rPr lang="es-ES_tradnl" sz="3200" dirty="0">
                <a:solidFill>
                  <a:srgbClr val="FFFFFF"/>
                </a:solidFill>
              </a:rPr>
              <a:t>Comunique la información importante utilizando tantas vías de comunicación como sea posible.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552397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34">
            <a:extLst>
              <a:ext uri="{FF2B5EF4-FFF2-40B4-BE49-F238E27FC236}">
                <a16:creationId xmlns:a16="http://schemas.microsoft.com/office/drawing/2014/main" id="{435D5172-BE23-49D0-A60B-6F642D16629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023100" y="2152642"/>
            <a:ext cx="5397500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DCD8560-2BDF-D543-AB9A-6AD7168D3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750489">
            <a:off x="420345" y="1666079"/>
            <a:ext cx="5659587" cy="3400115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566226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0189"/>
            <a:ext cx="13024959" cy="8062147"/>
          </a:xfrm>
          <a:prstGeom prst="rect">
            <a:avLst/>
          </a:prstGeom>
        </p:spPr>
      </p:pic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7023099" y="490249"/>
            <a:ext cx="5397501" cy="220834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6200" dirty="0">
                <a:solidFill>
                  <a:srgbClr val="FFFFFF"/>
                </a:solidFill>
              </a:rPr>
              <a:t>No sea un spammer</a:t>
            </a:r>
            <a:br>
              <a:rPr lang="es-AR" dirty="0">
                <a:solidFill>
                  <a:srgbClr val="FFFFFF"/>
                </a:solidFill>
              </a:rPr>
            </a:br>
            <a:endParaRPr dirty="0">
              <a:solidFill>
                <a:srgbClr val="FFFFFF"/>
              </a:solidFill>
            </a:endParaRPr>
          </a:p>
        </p:txBody>
      </p:sp>
      <p:sp>
        <p:nvSpPr>
          <p:cNvPr id="199" name="Shape 199"/>
          <p:cNvSpPr>
            <a:spLocks noGrp="1"/>
          </p:cNvSpPr>
          <p:nvPr>
            <p:ph type="body" sz="half" idx="1"/>
          </p:nvPr>
        </p:nvSpPr>
        <p:spPr>
          <a:xfrm>
            <a:off x="6575111" y="2228166"/>
            <a:ext cx="6319348" cy="377507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SzTx/>
              <a:buFontTx/>
              <a:buNone/>
              <a:defRPr sz="45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marL="685800" indent="-685800" algn="l">
              <a:buFontTx/>
              <a:buChar char="-"/>
            </a:pPr>
            <a:r>
              <a:rPr lang="es-ES_tradnl" sz="3400" dirty="0">
                <a:solidFill>
                  <a:srgbClr val="FFFFFF"/>
                </a:solidFill>
              </a:rPr>
              <a:t>Comunique en voz alta las cosas más importantes.</a:t>
            </a:r>
          </a:p>
          <a:p>
            <a:pPr algn="l"/>
            <a:endParaRPr lang="es-ES_tradnl" sz="800" dirty="0">
              <a:solidFill>
                <a:srgbClr val="FFFFFF"/>
              </a:solidFill>
            </a:endParaRPr>
          </a:p>
          <a:p>
            <a:pPr marL="685800" indent="-685800" algn="l">
              <a:buFontTx/>
              <a:buChar char="-"/>
            </a:pPr>
            <a:r>
              <a:rPr lang="es-ES_tradnl" sz="3400" dirty="0">
                <a:solidFill>
                  <a:srgbClr val="FFFFFF"/>
                </a:solidFill>
              </a:rPr>
              <a:t>Si todo es importante, nada lo 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552397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34">
            <a:extLst>
              <a:ext uri="{FF2B5EF4-FFF2-40B4-BE49-F238E27FC236}">
                <a16:creationId xmlns:a16="http://schemas.microsoft.com/office/drawing/2014/main" id="{435D5172-BE23-49D0-A60B-6F642D16629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023100" y="2209108"/>
            <a:ext cx="5397500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DCD8560-2BDF-D543-AB9A-6AD7168D3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750489">
            <a:off x="420345" y="1666079"/>
            <a:ext cx="5659587" cy="3400115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0337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0189"/>
            <a:ext cx="13024959" cy="8062147"/>
          </a:xfrm>
          <a:prstGeom prst="rect">
            <a:avLst/>
          </a:prstGeom>
        </p:spPr>
      </p:pic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7023099" y="490249"/>
            <a:ext cx="5397501" cy="2208345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r>
              <a:rPr lang="en-US" sz="6200" dirty="0" err="1">
                <a:solidFill>
                  <a:srgbClr val="FFFFFF"/>
                </a:solidFill>
              </a:rPr>
              <a:t>Buen</a:t>
            </a:r>
            <a:r>
              <a:rPr lang="en-US" sz="6200" dirty="0">
                <a:solidFill>
                  <a:srgbClr val="FFFFFF"/>
                </a:solidFill>
              </a:rPr>
              <a:t> </a:t>
            </a:r>
            <a:r>
              <a:rPr lang="en-US" sz="6200" dirty="0" err="1">
                <a:solidFill>
                  <a:srgbClr val="FFFFFF"/>
                </a:solidFill>
              </a:rPr>
              <a:t>uso</a:t>
            </a:r>
            <a:r>
              <a:rPr lang="en-US" sz="6200" dirty="0">
                <a:solidFill>
                  <a:srgbClr val="FFFFFF"/>
                </a:solidFill>
              </a:rPr>
              <a:t> </a:t>
            </a:r>
            <a:r>
              <a:rPr lang="en-US" sz="6200" dirty="0" err="1">
                <a:solidFill>
                  <a:srgbClr val="FFFFFF"/>
                </a:solidFill>
              </a:rPr>
              <a:t>dEL</a:t>
            </a:r>
            <a:r>
              <a:rPr lang="en-US" sz="6200" dirty="0">
                <a:solidFill>
                  <a:srgbClr val="FFFFFF"/>
                </a:solidFill>
              </a:rPr>
              <a:t> TIEMPO</a:t>
            </a:r>
            <a:br>
              <a:rPr lang="es-AR" dirty="0">
                <a:solidFill>
                  <a:srgbClr val="FFFFFF"/>
                </a:solidFill>
              </a:rPr>
            </a:br>
            <a:endParaRPr dirty="0">
              <a:solidFill>
                <a:srgbClr val="FFFFFF"/>
              </a:solidFill>
            </a:endParaRPr>
          </a:p>
        </p:txBody>
      </p:sp>
      <p:sp>
        <p:nvSpPr>
          <p:cNvPr id="199" name="Shape 199"/>
          <p:cNvSpPr>
            <a:spLocks noGrp="1"/>
          </p:cNvSpPr>
          <p:nvPr>
            <p:ph type="body" sz="half" idx="1"/>
          </p:nvPr>
        </p:nvSpPr>
        <p:spPr>
          <a:xfrm>
            <a:off x="6594988" y="1989967"/>
            <a:ext cx="6139704" cy="57736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SzTx/>
              <a:buFontTx/>
              <a:buNone/>
              <a:defRPr sz="45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marL="685800" indent="-685800" algn="l">
              <a:buFontTx/>
              <a:buChar char="-"/>
            </a:pPr>
            <a:r>
              <a:rPr lang="es-ES_tradnl" sz="2800" dirty="0">
                <a:solidFill>
                  <a:srgbClr val="FFFFFF"/>
                </a:solidFill>
              </a:rPr>
              <a:t>Reduzca las reuniones aleatorias de grupos grandes.</a:t>
            </a:r>
          </a:p>
          <a:p>
            <a:pPr marL="685800" indent="-685800" algn="l">
              <a:buFontTx/>
              <a:buChar char="-"/>
            </a:pPr>
            <a:r>
              <a:rPr lang="es-ES_tradnl" sz="2800" b="1" dirty="0">
                <a:solidFill>
                  <a:srgbClr val="FFFFFF"/>
                </a:solidFill>
              </a:rPr>
              <a:t>REUNIONES BREVES:</a:t>
            </a:r>
          </a:p>
          <a:p>
            <a:pPr marL="685800" indent="-685800" algn="l">
              <a:buFontTx/>
              <a:buChar char="-"/>
            </a:pPr>
            <a:r>
              <a:rPr lang="es-ES_tradnl" sz="2800" dirty="0">
                <a:solidFill>
                  <a:srgbClr val="FFFFFF"/>
                </a:solidFill>
              </a:rPr>
              <a:t>Comparta UN pensamiento de liderazgo o UN recordatorio o UN anuncio sobre algo que está por suceder.</a:t>
            </a:r>
          </a:p>
          <a:p>
            <a:pPr marL="685800" indent="-685800" algn="l">
              <a:buFontTx/>
              <a:buChar char="-"/>
            </a:pPr>
            <a:r>
              <a:rPr lang="es-ES_tradnl" sz="2800" dirty="0">
                <a:solidFill>
                  <a:srgbClr val="FFFFFF"/>
                </a:solidFill>
              </a:rPr>
              <a:t>Recuerde información importante. </a:t>
            </a:r>
          </a:p>
          <a:p>
            <a:pPr marL="685800" indent="-685800" algn="l">
              <a:buFontTx/>
              <a:buChar char="-"/>
            </a:pPr>
            <a:r>
              <a:rPr lang="es-ES_tradnl" sz="2800" dirty="0">
                <a:solidFill>
                  <a:srgbClr val="FFFFFF"/>
                </a:solidFill>
              </a:rPr>
              <a:t>Comparta peticiones de oración y oren juntos.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552397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34">
            <a:extLst>
              <a:ext uri="{FF2B5EF4-FFF2-40B4-BE49-F238E27FC236}">
                <a16:creationId xmlns:a16="http://schemas.microsoft.com/office/drawing/2014/main" id="{435D5172-BE23-49D0-A60B-6F642D16629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380822" y="2057392"/>
            <a:ext cx="5184912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DCD8560-2BDF-D543-AB9A-6AD7168D3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750489">
            <a:off x="420345" y="1666079"/>
            <a:ext cx="5659587" cy="3400115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55945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4489"/>
            <a:ext cx="13024959" cy="8062147"/>
          </a:xfrm>
          <a:prstGeom prst="rect">
            <a:avLst/>
          </a:prstGeom>
        </p:spPr>
      </p:pic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6409813" y="887815"/>
            <a:ext cx="6615146" cy="120120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HAGA REUNIONES MEMORABLES</a:t>
            </a:r>
            <a:br>
              <a:rPr lang="es-AR" sz="4800" dirty="0">
                <a:solidFill>
                  <a:srgbClr val="FFFFFF"/>
                </a:solidFill>
              </a:rPr>
            </a:br>
            <a:endParaRPr sz="4800" dirty="0">
              <a:solidFill>
                <a:srgbClr val="FFFFFF"/>
              </a:solidFill>
            </a:endParaRPr>
          </a:p>
        </p:txBody>
      </p:sp>
      <p:sp>
        <p:nvSpPr>
          <p:cNvPr id="199" name="Shape 199"/>
          <p:cNvSpPr>
            <a:spLocks noGrp="1"/>
          </p:cNvSpPr>
          <p:nvPr>
            <p:ph type="body" sz="half" idx="1"/>
          </p:nvPr>
        </p:nvSpPr>
        <p:spPr>
          <a:xfrm>
            <a:off x="6594989" y="1691452"/>
            <a:ext cx="6139704" cy="57736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SzTx/>
              <a:buFontTx/>
              <a:buNone/>
              <a:defRPr sz="45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marL="685800" indent="-685800" algn="l">
              <a:buFontTx/>
              <a:buChar char="-"/>
            </a:pPr>
            <a:r>
              <a:rPr lang="es-ES_tradnl" sz="3600" dirty="0">
                <a:solidFill>
                  <a:srgbClr val="FFFFFF"/>
                </a:solidFill>
              </a:rPr>
              <a:t>Tenga un propósito específico e importante. </a:t>
            </a:r>
          </a:p>
          <a:p>
            <a:pPr marL="685800" indent="-685800" algn="l">
              <a:buFontTx/>
              <a:buChar char="-"/>
            </a:pPr>
            <a:r>
              <a:rPr lang="es-ES_tradnl" sz="3600" dirty="0">
                <a:solidFill>
                  <a:srgbClr val="FFFFFF"/>
                </a:solidFill>
              </a:rPr>
              <a:t>Proyecte la visión.</a:t>
            </a:r>
          </a:p>
          <a:p>
            <a:pPr marL="685800" indent="-685800" algn="l">
              <a:buFontTx/>
              <a:buChar char="-"/>
            </a:pPr>
            <a:r>
              <a:rPr lang="es-ES_tradnl" sz="3600" dirty="0">
                <a:solidFill>
                  <a:srgbClr val="FFFFFF"/>
                </a:solidFill>
              </a:rPr>
              <a:t>Forme equipos.</a:t>
            </a:r>
          </a:p>
          <a:p>
            <a:pPr marL="685800" indent="-685800" algn="l">
              <a:buFontTx/>
              <a:buChar char="-"/>
            </a:pPr>
            <a:r>
              <a:rPr lang="es-ES_tradnl" sz="3600" dirty="0">
                <a:solidFill>
                  <a:srgbClr val="FFFFFF"/>
                </a:solidFill>
              </a:rPr>
              <a:t>Introduzca cambios importantes.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552397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34">
            <a:extLst>
              <a:ext uri="{FF2B5EF4-FFF2-40B4-BE49-F238E27FC236}">
                <a16:creationId xmlns:a16="http://schemas.microsoft.com/office/drawing/2014/main" id="{435D5172-BE23-49D0-A60B-6F642D16629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023100" y="1907620"/>
            <a:ext cx="5397500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DCD8560-2BDF-D543-AB9A-6AD7168D3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750489">
            <a:off x="420345" y="1666079"/>
            <a:ext cx="5659587" cy="3400115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51060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241" name="Shape 241"/>
          <p:cNvSpPr>
            <a:spLocks noGrp="1"/>
          </p:cNvSpPr>
          <p:nvPr>
            <p:ph type="body" idx="14"/>
          </p:nvPr>
        </p:nvSpPr>
        <p:spPr>
          <a:xfrm>
            <a:off x="531182" y="5824329"/>
            <a:ext cx="5971218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531182" y="2703446"/>
            <a:ext cx="6451600" cy="1472826"/>
          </a:xfrm>
          <a:prstGeom prst="rect">
            <a:avLst/>
          </a:prstGeom>
        </p:spPr>
        <p:txBody>
          <a:bodyPr>
            <a:normAutofit/>
          </a:bodyPr>
          <a:lstStyle>
            <a:lvl1pPr defTabSz="554990">
              <a:defRPr sz="11495"/>
            </a:lvl1pPr>
          </a:lstStyle>
          <a:p>
            <a:pPr algn="ctr"/>
            <a:r>
              <a:rPr lang="en-US" sz="8500" dirty="0">
                <a:solidFill>
                  <a:srgbClr val="FFFFFF"/>
                </a:solidFill>
              </a:rPr>
              <a:t>“DIRIGIR”</a:t>
            </a:r>
            <a:endParaRPr sz="8500" dirty="0">
              <a:solidFill>
                <a:srgbClr val="FFFFFF"/>
              </a:solidFill>
            </a:endParaRPr>
          </a:p>
        </p:txBody>
      </p:sp>
      <p:sp>
        <p:nvSpPr>
          <p:cNvPr id="243" name="Shape 243"/>
          <p:cNvSpPr>
            <a:spLocks noGrp="1"/>
          </p:cNvSpPr>
          <p:nvPr>
            <p:ph type="body" sz="quarter" idx="1"/>
          </p:nvPr>
        </p:nvSpPr>
        <p:spPr>
          <a:xfrm>
            <a:off x="272764" y="6132139"/>
            <a:ext cx="6229636" cy="1123058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FFFFFF"/>
                </a:solidFill>
              </a:rPr>
              <a:t>Parte </a:t>
            </a:r>
            <a:r>
              <a:rPr lang="en-US" dirty="0">
                <a:solidFill>
                  <a:srgbClr val="FFFFFF"/>
                </a:solidFill>
              </a:rPr>
              <a:t>3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 rot="524186">
            <a:off x="7475271" y="607665"/>
            <a:ext cx="4826373" cy="6271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65476" y="8552232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8259796"/>
          </a:xfrm>
          <a:prstGeom prst="rect">
            <a:avLst/>
          </a:prstGeom>
        </p:spPr>
      </p:pic>
      <p:sp>
        <p:nvSpPr>
          <p:cNvPr id="153" name="Shape 153"/>
          <p:cNvSpPr>
            <a:spLocks noGrp="1"/>
          </p:cNvSpPr>
          <p:nvPr>
            <p:ph type="body" idx="14"/>
          </p:nvPr>
        </p:nvSpPr>
        <p:spPr>
          <a:xfrm flipV="1">
            <a:off x="701834" y="5893591"/>
            <a:ext cx="7109409" cy="39756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571499" y="1152951"/>
            <a:ext cx="7359927" cy="4019883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s-ES_tradnl" sz="5400" b="1" dirty="0">
                <a:solidFill>
                  <a:srgbClr val="FFFFFF"/>
                </a:solidFill>
              </a:rPr>
              <a:t>- Crear o dirigir</a:t>
            </a:r>
            <a:br>
              <a:rPr lang="es-ES_tradnl" sz="5400" b="1" dirty="0">
                <a:solidFill>
                  <a:srgbClr val="FFFFFF"/>
                </a:solidFill>
              </a:rPr>
            </a:br>
            <a:br>
              <a:rPr lang="es-ES_tradnl" sz="5400" b="1" dirty="0">
                <a:solidFill>
                  <a:srgbClr val="FFFFFF"/>
                </a:solidFill>
              </a:rPr>
            </a:br>
            <a:r>
              <a:rPr lang="es-ES_tradnl" sz="5400" b="1" dirty="0">
                <a:solidFill>
                  <a:srgbClr val="FFFFFF"/>
                </a:solidFill>
              </a:rPr>
              <a:t>- Estrategia y planificación</a:t>
            </a:r>
            <a:br>
              <a:rPr lang="es-ES_tradnl" sz="5400" b="1" dirty="0">
                <a:solidFill>
                  <a:srgbClr val="FFFFFF"/>
                </a:solidFill>
              </a:rPr>
            </a:br>
            <a:br>
              <a:rPr lang="es-ES_tradnl" sz="5400" b="1" dirty="0">
                <a:solidFill>
                  <a:srgbClr val="FFFFFF"/>
                </a:solidFill>
              </a:rPr>
            </a:br>
            <a:r>
              <a:rPr lang="es-ES_tradnl" sz="2800" b="1" dirty="0">
                <a:solidFill>
                  <a:srgbClr val="FFFFFF"/>
                </a:solidFill>
              </a:rPr>
              <a:t> - </a:t>
            </a:r>
            <a:r>
              <a:rPr lang="es-ES_tradnl" sz="5400" b="1" dirty="0">
                <a:solidFill>
                  <a:srgbClr val="FFFFFF"/>
                </a:solidFill>
              </a:rPr>
              <a:t>Reclutar, dirigir y  mantener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xfrm>
            <a:off x="1485899" y="6211644"/>
            <a:ext cx="6226115" cy="989276"/>
          </a:xfrm>
          <a:prstGeom prst="rect">
            <a:avLst/>
          </a:prstGeom>
        </p:spPr>
        <p:txBody>
          <a:bodyPr/>
          <a:lstStyle/>
          <a:p>
            <a:r>
              <a:rPr lang="es-ES_tradnl" dirty="0">
                <a:solidFill>
                  <a:srgbClr val="FFFFFF"/>
                </a:solidFill>
              </a:rPr>
              <a:t>Introducción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80647" y="8577849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6E113EA2-1ED2-914C-941B-1BA32F8E1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06493">
            <a:off x="7453157" y="2131479"/>
            <a:ext cx="5909888" cy="3476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927535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499"/>
            <a:ext cx="13024959" cy="8062147"/>
          </a:xfrm>
          <a:prstGeom prst="rect">
            <a:avLst/>
          </a:prstGeom>
        </p:spPr>
      </p:pic>
      <p:sp>
        <p:nvSpPr>
          <p:cNvPr id="248" name="Shape 248"/>
          <p:cNvSpPr>
            <a:spLocks noGrp="1"/>
          </p:cNvSpPr>
          <p:nvPr>
            <p:ph type="body" idx="14"/>
          </p:nvPr>
        </p:nvSpPr>
        <p:spPr>
          <a:xfrm>
            <a:off x="7023100" y="1767652"/>
            <a:ext cx="5397500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xfrm>
            <a:off x="7023100" y="225101"/>
            <a:ext cx="5397500" cy="144408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DIRIGIR Y PARTICIPAR</a:t>
            </a:r>
            <a:endParaRPr sz="5400" dirty="0">
              <a:solidFill>
                <a:srgbClr val="FFFFFF"/>
              </a:solidFill>
            </a:endParaRPr>
          </a:p>
        </p:txBody>
      </p:sp>
      <p:sp>
        <p:nvSpPr>
          <p:cNvPr id="250" name="Shape 250"/>
          <p:cNvSpPr>
            <a:spLocks noGrp="1"/>
          </p:cNvSpPr>
          <p:nvPr>
            <p:ph type="body" sz="half" idx="1"/>
          </p:nvPr>
        </p:nvSpPr>
        <p:spPr>
          <a:xfrm>
            <a:off x="7023100" y="1691452"/>
            <a:ext cx="5397500" cy="5406805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0" indent="0" algn="ctr">
              <a:buSzTx/>
              <a:buFontTx/>
              <a:buNone/>
              <a:defRPr sz="52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marL="685800" indent="-685800" algn="l">
              <a:buFontTx/>
              <a:buChar char="-"/>
            </a:pPr>
            <a:r>
              <a:rPr lang="es-ES_tradnl" dirty="0">
                <a:solidFill>
                  <a:srgbClr val="FFFFFF"/>
                </a:solidFill>
              </a:rPr>
              <a:t>Alentar, participar y conectarse con los voluntarios.</a:t>
            </a:r>
            <a:endParaRPr lang="es-ES_tradnl" sz="1300" dirty="0">
              <a:solidFill>
                <a:srgbClr val="FFFFFF"/>
              </a:solidFill>
            </a:endParaRPr>
          </a:p>
          <a:p>
            <a:pPr marL="685800" indent="-685800" algn="l">
              <a:buFontTx/>
              <a:buChar char="-"/>
            </a:pPr>
            <a:r>
              <a:rPr lang="es-ES_tradnl" dirty="0">
                <a:solidFill>
                  <a:srgbClr val="FFFFFF"/>
                </a:solidFill>
              </a:rPr>
              <a:t>Hacer la gran pregunta.</a:t>
            </a:r>
          </a:p>
          <a:p>
            <a:pPr marL="685800" indent="-685800" algn="l">
              <a:buFontTx/>
              <a:buChar char="-"/>
            </a:pPr>
            <a:r>
              <a:rPr lang="es-ES_tradnl" dirty="0">
                <a:solidFill>
                  <a:srgbClr val="FFFFFF"/>
                </a:solidFill>
              </a:rPr>
              <a:t>Comuníquese, luego comuníquese otra vez.</a:t>
            </a:r>
          </a:p>
          <a:p>
            <a:pPr marL="685800" indent="-685800" algn="l">
              <a:buFontTx/>
              <a:buChar char="-"/>
            </a:pPr>
            <a:r>
              <a:rPr lang="es-ES_tradnl" dirty="0">
                <a:solidFill>
                  <a:srgbClr val="FFFFFF"/>
                </a:solidFill>
              </a:rPr>
              <a:t>Comunicar qué se espera con las nuevas políticas.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29088" y="8555562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arcador de posición de imagen 2">
            <a:extLst>
              <a:ext uri="{FF2B5EF4-FFF2-40B4-BE49-F238E27FC236}">
                <a16:creationId xmlns:a16="http://schemas.microsoft.com/office/drawing/2014/main" id="{90A5D972-F7D7-E446-B78A-FB4A71BAA93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 rot="21063951">
            <a:off x="1131524" y="1186915"/>
            <a:ext cx="4067911" cy="5286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306667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499"/>
            <a:ext cx="13024959" cy="8062147"/>
          </a:xfrm>
          <a:prstGeom prst="rect">
            <a:avLst/>
          </a:prstGeom>
        </p:spPr>
      </p:pic>
      <p:sp>
        <p:nvSpPr>
          <p:cNvPr id="248" name="Shape 248"/>
          <p:cNvSpPr>
            <a:spLocks noGrp="1"/>
          </p:cNvSpPr>
          <p:nvPr>
            <p:ph type="body" idx="14"/>
          </p:nvPr>
        </p:nvSpPr>
        <p:spPr>
          <a:xfrm>
            <a:off x="7023100" y="1767652"/>
            <a:ext cx="5397500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xfrm>
            <a:off x="7023100" y="225101"/>
            <a:ext cx="5397500" cy="1444082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DIRIGIR Y PARTICIPAR</a:t>
            </a:r>
          </a:p>
        </p:txBody>
      </p:sp>
      <p:sp>
        <p:nvSpPr>
          <p:cNvPr id="250" name="Shape 250"/>
          <p:cNvSpPr>
            <a:spLocks noGrp="1"/>
          </p:cNvSpPr>
          <p:nvPr>
            <p:ph type="body" sz="half" idx="1"/>
          </p:nvPr>
        </p:nvSpPr>
        <p:spPr>
          <a:xfrm>
            <a:off x="7023100" y="1691452"/>
            <a:ext cx="5397500" cy="540680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>
              <a:buSzTx/>
              <a:buFontTx/>
              <a:buNone/>
              <a:defRPr sz="52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marL="685800" indent="-685800" algn="l">
              <a:buFontTx/>
              <a:buChar char="-"/>
            </a:pPr>
            <a:endParaRPr lang="es-ES_tradnl" dirty="0">
              <a:solidFill>
                <a:srgbClr val="FFFFFF"/>
              </a:solidFill>
            </a:endParaRPr>
          </a:p>
          <a:p>
            <a:pPr marL="685800" indent="-685800" algn="l">
              <a:buFontTx/>
              <a:buChar char="-"/>
            </a:pPr>
            <a:endParaRPr lang="es-ES_tradnl" dirty="0">
              <a:solidFill>
                <a:srgbClr val="FFFFFF"/>
              </a:solidFill>
            </a:endParaRPr>
          </a:p>
          <a:p>
            <a:pPr marL="685800" indent="-685800" algn="l">
              <a:buFontTx/>
              <a:buChar char="-"/>
            </a:pPr>
            <a:r>
              <a:rPr lang="es-ES_tradnl" dirty="0">
                <a:solidFill>
                  <a:srgbClr val="FFFFFF"/>
                </a:solidFill>
              </a:rPr>
              <a:t>“La capacidad del voluntariado no afecta su valor para el reino”</a:t>
            </a:r>
          </a:p>
          <a:p>
            <a:pPr marL="685800" indent="-685800" algn="l">
              <a:buFontTx/>
              <a:buChar char="-"/>
            </a:pPr>
            <a:endParaRPr lang="es-ES_tradnl" dirty="0">
              <a:solidFill>
                <a:srgbClr val="FFFFFF"/>
              </a:solidFill>
            </a:endParaRPr>
          </a:p>
          <a:p>
            <a:pPr marL="685800" indent="-685800" algn="l">
              <a:buFontTx/>
              <a:buChar char="-"/>
            </a:pPr>
            <a:endParaRPr lang="es-ES_tradnl" sz="1300" dirty="0">
              <a:solidFill>
                <a:srgbClr val="FFFFFF"/>
              </a:solidFill>
            </a:endParaRPr>
          </a:p>
          <a:p>
            <a:pPr marL="685800" indent="-685800" algn="l">
              <a:buFontTx/>
              <a:buChar char="-"/>
            </a:pPr>
            <a:endParaRPr lang="es-ES_tradnl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29088" y="8555562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arcador de posición de imagen 2">
            <a:extLst>
              <a:ext uri="{FF2B5EF4-FFF2-40B4-BE49-F238E27FC236}">
                <a16:creationId xmlns:a16="http://schemas.microsoft.com/office/drawing/2014/main" id="{90A5D972-F7D7-E446-B78A-FB4A71BAA93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 rot="21063951">
            <a:off x="1131524" y="1186915"/>
            <a:ext cx="4067911" cy="5286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640078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248" name="Shape 248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xfrm>
            <a:off x="7023100" y="225101"/>
            <a:ext cx="5397500" cy="144408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Lista </a:t>
            </a:r>
            <a:r>
              <a:rPr lang="en-US" sz="5400" dirty="0" err="1">
                <a:solidFill>
                  <a:srgbClr val="FFFFFF"/>
                </a:solidFill>
              </a:rPr>
              <a:t>rápida</a:t>
            </a:r>
            <a:endParaRPr sz="5400" dirty="0">
              <a:solidFill>
                <a:srgbClr val="FFFFFF"/>
              </a:solidFill>
            </a:endParaRPr>
          </a:p>
        </p:txBody>
      </p:sp>
      <p:sp>
        <p:nvSpPr>
          <p:cNvPr id="250" name="Shape 250"/>
          <p:cNvSpPr>
            <a:spLocks noGrp="1"/>
          </p:cNvSpPr>
          <p:nvPr>
            <p:ph type="body" sz="half" idx="1"/>
          </p:nvPr>
        </p:nvSpPr>
        <p:spPr>
          <a:xfrm>
            <a:off x="7023100" y="2162597"/>
            <a:ext cx="5397500" cy="4935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SzTx/>
              <a:buFontTx/>
              <a:buNone/>
              <a:defRPr sz="52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marL="342900" indent="-342900" algn="l">
              <a:buFont typeface="Wingdings" pitchFamily="2" charset="2"/>
              <a:buChar char="ü"/>
            </a:pPr>
            <a:r>
              <a:rPr lang="es-ES_tradnl" sz="3200" dirty="0">
                <a:solidFill>
                  <a:srgbClr val="FFFFFF"/>
                </a:solidFill>
              </a:rPr>
              <a:t>VOLUNTARIOS PRESENCIALES EN LA IGLESIA.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es-ES_tradnl" sz="3200" dirty="0">
                <a:solidFill>
                  <a:srgbClr val="FFFFFF"/>
                </a:solidFill>
              </a:rPr>
              <a:t>VOLUNTARIOS PRESENCIALES EN LAS CASAS.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es-ES_tradnl" sz="3200" dirty="0">
                <a:solidFill>
                  <a:srgbClr val="FFFFFF"/>
                </a:solidFill>
              </a:rPr>
              <a:t>VOLUNTARIOS VIRTUALES.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29088" y="8555562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arcador de posición de imagen 2">
            <a:extLst>
              <a:ext uri="{FF2B5EF4-FFF2-40B4-BE49-F238E27FC236}">
                <a16:creationId xmlns:a16="http://schemas.microsoft.com/office/drawing/2014/main" id="{90A5D972-F7D7-E446-B78A-FB4A71BAA93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 rot="21063951">
            <a:off x="1131524" y="1186915"/>
            <a:ext cx="4067911" cy="5286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9975223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297" name="Shape 297"/>
          <p:cNvSpPr>
            <a:spLocks noGrp="1"/>
          </p:cNvSpPr>
          <p:nvPr>
            <p:ph type="body" idx="14"/>
          </p:nvPr>
        </p:nvSpPr>
        <p:spPr>
          <a:xfrm>
            <a:off x="432352" y="5645425"/>
            <a:ext cx="5755862" cy="4966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298" name="Shape 298"/>
          <p:cNvSpPr>
            <a:spLocks noGrp="1"/>
          </p:cNvSpPr>
          <p:nvPr>
            <p:ph type="title"/>
          </p:nvPr>
        </p:nvSpPr>
        <p:spPr>
          <a:xfrm>
            <a:off x="193812" y="1729414"/>
            <a:ext cx="6353428" cy="184400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8800" dirty="0">
                <a:solidFill>
                  <a:srgbClr val="FFFFFF"/>
                </a:solidFill>
              </a:rPr>
              <a:t>“EMPODERAR”</a:t>
            </a:r>
            <a:endParaRPr sz="8800" dirty="0">
              <a:solidFill>
                <a:srgbClr val="FFFFFF"/>
              </a:solidFill>
            </a:endParaRPr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xfrm>
            <a:off x="775253" y="5915659"/>
            <a:ext cx="5293690" cy="814645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FFFFFF"/>
                </a:solidFill>
              </a:rPr>
              <a:t>Parte </a:t>
            </a:r>
            <a:r>
              <a:rPr lang="en-US" dirty="0">
                <a:solidFill>
                  <a:srgbClr val="FFFFFF"/>
                </a:solidFill>
              </a:rPr>
              <a:t>4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94501" y="8476933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0A66AFA5-1EA4-C141-BD99-82207B069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516947">
            <a:off x="6886743" y="1847591"/>
            <a:ext cx="5057738" cy="4168187"/>
          </a:xfrm>
          <a:prstGeom prst="rect">
            <a:avLst/>
          </a:prstGeom>
          <a:effectLst>
            <a:outerShdw sx="107000" sy="107000" algn="ctr" rotWithShape="0">
              <a:schemeClr val="bg1"/>
            </a:outerShdw>
          </a:effec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306" name="Shape 306"/>
          <p:cNvSpPr>
            <a:spLocks noGrp="1"/>
          </p:cNvSpPr>
          <p:nvPr>
            <p:ph type="body" sz="half" idx="1"/>
          </p:nvPr>
        </p:nvSpPr>
        <p:spPr>
          <a:xfrm>
            <a:off x="7202002" y="755377"/>
            <a:ext cx="5397500" cy="6828510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defTabSz="484886">
              <a:spcBef>
                <a:spcPts val="1400"/>
              </a:spcBef>
              <a:buSzTx/>
              <a:buFont typeface="Wingdings" pitchFamily="2" charset="2"/>
              <a:buChar char="§"/>
              <a:defRPr sz="4316"/>
            </a:pPr>
            <a:r>
              <a:rPr lang="es-ES_tradnl" dirty="0">
                <a:solidFill>
                  <a:srgbClr val="FFFFFF"/>
                </a:solidFill>
              </a:rPr>
              <a:t>¿Qué cultura queremos crear?</a:t>
            </a:r>
          </a:p>
          <a:p>
            <a:pPr marL="0" indent="0" defTabSz="484886">
              <a:spcBef>
                <a:spcPts val="1400"/>
              </a:spcBef>
              <a:buSzTx/>
              <a:buNone/>
              <a:defRPr sz="4316"/>
            </a:pPr>
            <a:endParaRPr lang="es-ES_tradnl" sz="1300" dirty="0">
              <a:solidFill>
                <a:srgbClr val="FFFFFF"/>
              </a:solidFill>
            </a:endParaRPr>
          </a:p>
          <a:p>
            <a:pPr defTabSz="484886">
              <a:spcBef>
                <a:spcPts val="1400"/>
              </a:spcBef>
              <a:buSzTx/>
              <a:buFont typeface="Wingdings" pitchFamily="2" charset="2"/>
              <a:buChar char="§"/>
              <a:defRPr sz="4316"/>
            </a:pPr>
            <a:r>
              <a:rPr lang="es-ES_tradnl" dirty="0">
                <a:solidFill>
                  <a:srgbClr val="FFFFFF"/>
                </a:solidFill>
              </a:rPr>
              <a:t>¿Cuáles son algunos de los valores que queremos inculcar?</a:t>
            </a:r>
          </a:p>
          <a:p>
            <a:pPr marL="0" indent="0" defTabSz="484886">
              <a:spcBef>
                <a:spcPts val="1400"/>
              </a:spcBef>
              <a:buSzTx/>
              <a:buNone/>
              <a:defRPr sz="4316"/>
            </a:pPr>
            <a:endParaRPr lang="es-ES_tradnl" sz="1300" dirty="0">
              <a:solidFill>
                <a:srgbClr val="FFFFFF"/>
              </a:solidFill>
            </a:endParaRPr>
          </a:p>
          <a:p>
            <a:pPr defTabSz="484886">
              <a:spcBef>
                <a:spcPts val="1400"/>
              </a:spcBef>
              <a:buSzTx/>
              <a:buFont typeface="Wingdings" pitchFamily="2" charset="2"/>
              <a:buChar char="§"/>
              <a:defRPr sz="4316"/>
            </a:pPr>
            <a:r>
              <a:rPr lang="es-ES_tradnl" dirty="0">
                <a:solidFill>
                  <a:srgbClr val="FFFFFF"/>
                </a:solidFill>
              </a:rPr>
              <a:t>¿Hay algunos hábitos que queremos cambiar?</a:t>
            </a:r>
          </a:p>
          <a:p>
            <a:pPr marL="0" indent="0" defTabSz="484886">
              <a:spcBef>
                <a:spcPts val="1400"/>
              </a:spcBef>
              <a:buSzTx/>
              <a:buNone/>
              <a:defRPr sz="4316"/>
            </a:pPr>
            <a:endParaRPr lang="es-ES_tradnl" sz="1300" dirty="0">
              <a:solidFill>
                <a:srgbClr val="FFFFFF"/>
              </a:solidFill>
            </a:endParaRPr>
          </a:p>
          <a:p>
            <a:pPr defTabSz="484886">
              <a:spcBef>
                <a:spcPts val="1400"/>
              </a:spcBef>
              <a:buSzTx/>
              <a:buFont typeface="Wingdings" pitchFamily="2" charset="2"/>
              <a:buChar char="§"/>
              <a:defRPr sz="4316"/>
            </a:pPr>
            <a:r>
              <a:rPr lang="es-ES_tradnl" dirty="0">
                <a:solidFill>
                  <a:srgbClr val="FFFFFF"/>
                </a:solidFill>
              </a:rPr>
              <a:t>¿Qué experiencia queremos que tengan los huéspedes?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099" y="8478415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2135804C-229C-1A46-B1C9-41D3CE7B6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107009">
            <a:off x="982680" y="2111409"/>
            <a:ext cx="5057738" cy="4168187"/>
          </a:xfrm>
          <a:prstGeom prst="rect">
            <a:avLst/>
          </a:prstGeom>
          <a:effectLst>
            <a:outerShdw sx="107000" sy="107000" algn="ctr" rotWithShape="0">
              <a:schemeClr val="bg1"/>
            </a:outerShdw>
          </a:effec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304" name="Shape 304"/>
          <p:cNvSpPr>
            <a:spLocks noGrp="1"/>
          </p:cNvSpPr>
          <p:nvPr>
            <p:ph type="body" idx="14"/>
          </p:nvPr>
        </p:nvSpPr>
        <p:spPr>
          <a:xfrm>
            <a:off x="7023100" y="2028117"/>
            <a:ext cx="5397500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xfrm>
            <a:off x="7023099" y="416268"/>
            <a:ext cx="5641184" cy="1649087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LIDERAR A SUS VOLUNTARIOS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06" name="Shape 306"/>
          <p:cNvSpPr>
            <a:spLocks noGrp="1"/>
          </p:cNvSpPr>
          <p:nvPr>
            <p:ph type="body" sz="half" idx="1"/>
          </p:nvPr>
        </p:nvSpPr>
        <p:spPr>
          <a:xfrm>
            <a:off x="7023099" y="1813647"/>
            <a:ext cx="5641183" cy="590938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742950" indent="-742950" defTabSz="484886">
              <a:spcBef>
                <a:spcPts val="1400"/>
              </a:spcBef>
              <a:buSzTx/>
              <a:buFontTx/>
              <a:buAutoNum type="arabicPeriod"/>
              <a:defRPr sz="4316"/>
            </a:pPr>
            <a:r>
              <a:rPr lang="es-ES_tradnl" sz="4400" dirty="0">
                <a:solidFill>
                  <a:srgbClr val="FFFFFF"/>
                </a:solidFill>
              </a:rPr>
              <a:t>Un solo equipo</a:t>
            </a:r>
          </a:p>
          <a:p>
            <a:pPr marL="742950" indent="-742950" defTabSz="484886">
              <a:spcBef>
                <a:spcPts val="1400"/>
              </a:spcBef>
              <a:buSzTx/>
              <a:buFontTx/>
              <a:buAutoNum type="arabicPeriod"/>
              <a:defRPr sz="4316"/>
            </a:pPr>
            <a:r>
              <a:rPr lang="es-ES_tradnl" sz="4400" dirty="0">
                <a:solidFill>
                  <a:srgbClr val="FFFFFF"/>
                </a:solidFill>
              </a:rPr>
              <a:t>Tiempo</a:t>
            </a:r>
          </a:p>
          <a:p>
            <a:pPr marL="742950" indent="-742950" defTabSz="484886">
              <a:spcBef>
                <a:spcPts val="1400"/>
              </a:spcBef>
              <a:buSzTx/>
              <a:buFontTx/>
              <a:buAutoNum type="arabicPeriod"/>
              <a:defRPr sz="4316"/>
            </a:pPr>
            <a:r>
              <a:rPr lang="es-ES_tradnl" sz="4400" dirty="0">
                <a:solidFill>
                  <a:srgbClr val="FFFFFF"/>
                </a:solidFill>
              </a:rPr>
              <a:t>Entrenamiento</a:t>
            </a:r>
          </a:p>
          <a:p>
            <a:pPr marL="742950" indent="-742950" defTabSz="484886">
              <a:spcBef>
                <a:spcPts val="1400"/>
              </a:spcBef>
              <a:buSzTx/>
              <a:buFontTx/>
              <a:buAutoNum type="arabicPeriod"/>
              <a:defRPr sz="4316"/>
            </a:pPr>
            <a:r>
              <a:rPr lang="es-ES_tradnl" sz="4400" dirty="0">
                <a:solidFill>
                  <a:srgbClr val="FFFFFF"/>
                </a:solidFill>
              </a:rPr>
              <a:t>Marcar la diferencia</a:t>
            </a:r>
          </a:p>
          <a:p>
            <a:pPr marL="742950" indent="-742950" defTabSz="484886">
              <a:spcBef>
                <a:spcPts val="1400"/>
              </a:spcBef>
              <a:buSzTx/>
              <a:buFontTx/>
              <a:buAutoNum type="arabicPeriod"/>
              <a:defRPr sz="4316"/>
            </a:pPr>
            <a:r>
              <a:rPr lang="es-ES_tradnl" sz="4400" dirty="0">
                <a:solidFill>
                  <a:srgbClr val="FFFFFF"/>
                </a:solidFill>
              </a:rPr>
              <a:t>Aprecio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099" y="8478415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2135804C-229C-1A46-B1C9-41D3CE7B6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107009">
            <a:off x="982680" y="2111409"/>
            <a:ext cx="5057738" cy="4168187"/>
          </a:xfrm>
          <a:prstGeom prst="rect">
            <a:avLst/>
          </a:prstGeom>
          <a:effectLst>
            <a:outerShdw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78514616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388" name="Shape 388"/>
          <p:cNvSpPr>
            <a:spLocks noGrp="1"/>
          </p:cNvSpPr>
          <p:nvPr>
            <p:ph type="body" idx="14"/>
          </p:nvPr>
        </p:nvSpPr>
        <p:spPr>
          <a:xfrm>
            <a:off x="430387" y="5900992"/>
            <a:ext cx="5268513" cy="285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551341" y="1002445"/>
            <a:ext cx="5930900" cy="19480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“PASTOREAR”</a:t>
            </a:r>
            <a:endParaRPr sz="8800" dirty="0">
              <a:solidFill>
                <a:srgbClr val="FFFFFF"/>
              </a:solidFill>
            </a:endParaRPr>
          </a:p>
        </p:txBody>
      </p:sp>
      <p:sp>
        <p:nvSpPr>
          <p:cNvPr id="390" name="Shape 390"/>
          <p:cNvSpPr>
            <a:spLocks noGrp="1"/>
          </p:cNvSpPr>
          <p:nvPr>
            <p:ph type="body" sz="quarter" idx="1"/>
          </p:nvPr>
        </p:nvSpPr>
        <p:spPr>
          <a:xfrm>
            <a:off x="551341" y="6199441"/>
            <a:ext cx="5147559" cy="697331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FFFFFF"/>
                </a:solidFill>
              </a:rPr>
              <a:t>Parte </a:t>
            </a:r>
            <a:r>
              <a:rPr lang="en-US" dirty="0">
                <a:solidFill>
                  <a:srgbClr val="FFFFFF"/>
                </a:solidFill>
              </a:rPr>
              <a:t>5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1391" y="8559813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4B329D-419D-8649-B16F-DFFA32F22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000369">
            <a:off x="6388169" y="1963670"/>
            <a:ext cx="5947521" cy="395604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510"/>
            <a:ext cx="13024959" cy="8062147"/>
          </a:xfrm>
          <a:prstGeom prst="rect">
            <a:avLst/>
          </a:prstGeom>
        </p:spPr>
      </p:pic>
      <p:sp>
        <p:nvSpPr>
          <p:cNvPr id="423" name="Shape 423"/>
          <p:cNvSpPr>
            <a:spLocks noGrp="1"/>
          </p:cNvSpPr>
          <p:nvPr>
            <p:ph type="body" idx="14"/>
          </p:nvPr>
        </p:nvSpPr>
        <p:spPr>
          <a:xfrm>
            <a:off x="6844198" y="2108200"/>
            <a:ext cx="5298107" cy="42738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6744805" y="425614"/>
            <a:ext cx="5397500" cy="152926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CORAZÓN DE PASTOR</a:t>
            </a:r>
            <a:endParaRPr sz="6000" dirty="0">
              <a:solidFill>
                <a:srgbClr val="FFFFFF"/>
              </a:solidFill>
            </a:endParaRPr>
          </a:p>
        </p:txBody>
      </p:sp>
      <p:sp>
        <p:nvSpPr>
          <p:cNvPr id="425" name="Shape 425"/>
          <p:cNvSpPr>
            <a:spLocks noGrp="1"/>
          </p:cNvSpPr>
          <p:nvPr>
            <p:ph type="body" sz="half" idx="1"/>
          </p:nvPr>
        </p:nvSpPr>
        <p:spPr>
          <a:xfrm>
            <a:off x="6783421" y="2037350"/>
            <a:ext cx="5637179" cy="55653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443991">
              <a:spcBef>
                <a:spcPts val="1300"/>
              </a:spcBef>
              <a:buSzTx/>
              <a:buFont typeface="Wingdings" pitchFamily="2" charset="2"/>
              <a:buChar char="§"/>
              <a:defRPr sz="3875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dirty="0">
                <a:solidFill>
                  <a:srgbClr val="FFFFFF"/>
                </a:solidFill>
              </a:rPr>
              <a:t>Pastoree los corazones de sus voluntarios.</a:t>
            </a:r>
          </a:p>
          <a:p>
            <a:pPr marL="0" indent="0" defTabSz="443991">
              <a:spcBef>
                <a:spcPts val="1300"/>
              </a:spcBef>
              <a:buSzTx/>
              <a:buNone/>
              <a:defRPr sz="3875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endParaRPr lang="es-ES_tradnl" sz="1000" dirty="0">
              <a:solidFill>
                <a:srgbClr val="FFFFFF"/>
              </a:solidFill>
            </a:endParaRPr>
          </a:p>
          <a:p>
            <a:pPr defTabSz="443991">
              <a:spcBef>
                <a:spcPts val="1300"/>
              </a:spcBef>
              <a:buSzTx/>
              <a:buFont typeface="Wingdings" pitchFamily="2" charset="2"/>
              <a:buChar char="§"/>
              <a:defRPr sz="3875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dirty="0">
                <a:solidFill>
                  <a:srgbClr val="FFFFFF"/>
                </a:solidFill>
              </a:rPr>
              <a:t>Invierta en líderes que sirven en el ministerio.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487761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A9D979-6E7B-CB45-9920-BBD94A8BD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187476">
            <a:off x="724317" y="2276501"/>
            <a:ext cx="5334787" cy="35484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510"/>
            <a:ext cx="13024959" cy="8062147"/>
          </a:xfrm>
          <a:prstGeom prst="rect">
            <a:avLst/>
          </a:prstGeom>
        </p:spPr>
      </p:pic>
      <p:sp>
        <p:nvSpPr>
          <p:cNvPr id="423" name="Shape 423"/>
          <p:cNvSpPr>
            <a:spLocks noGrp="1"/>
          </p:cNvSpPr>
          <p:nvPr>
            <p:ph type="body" idx="14"/>
          </p:nvPr>
        </p:nvSpPr>
        <p:spPr>
          <a:xfrm>
            <a:off x="6844198" y="2108200"/>
            <a:ext cx="5298107" cy="42738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6744805" y="425614"/>
            <a:ext cx="5397500" cy="152926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Formar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 err="1">
                <a:solidFill>
                  <a:srgbClr val="FFFFFF"/>
                </a:solidFill>
              </a:rPr>
              <a:t>en</a:t>
            </a:r>
            <a:r>
              <a:rPr lang="en-US" sz="6000" dirty="0">
                <a:solidFill>
                  <a:srgbClr val="FFFFFF"/>
                </a:solidFill>
              </a:rPr>
              <a:t> la </a:t>
            </a:r>
            <a:r>
              <a:rPr lang="en-US" sz="6000" dirty="0" err="1">
                <a:solidFill>
                  <a:srgbClr val="FFFFFF"/>
                </a:solidFill>
              </a:rPr>
              <a:t>fe</a:t>
            </a:r>
            <a:endParaRPr sz="6000" dirty="0">
              <a:solidFill>
                <a:srgbClr val="FFFFFF"/>
              </a:solidFill>
            </a:endParaRPr>
          </a:p>
        </p:txBody>
      </p:sp>
      <p:sp>
        <p:nvSpPr>
          <p:cNvPr id="425" name="Shape 425"/>
          <p:cNvSpPr>
            <a:spLocks noGrp="1"/>
          </p:cNvSpPr>
          <p:nvPr>
            <p:ph type="body" sz="half" idx="1"/>
          </p:nvPr>
        </p:nvSpPr>
        <p:spPr>
          <a:xfrm>
            <a:off x="6783421" y="2037350"/>
            <a:ext cx="5637179" cy="55653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 defTabSz="443991">
              <a:spcBef>
                <a:spcPts val="1300"/>
              </a:spcBef>
              <a:buSzTx/>
              <a:buNone/>
              <a:defRPr sz="3875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dirty="0">
                <a:solidFill>
                  <a:srgbClr val="FFFFFF"/>
                </a:solidFill>
              </a:rPr>
              <a:t>“Si mi caminar con Dios es superficial, solo podré enseñar un caminar superficial con Dios”.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487761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A9D979-6E7B-CB45-9920-BBD94A8BD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187476">
            <a:off x="724317" y="2276501"/>
            <a:ext cx="5334787" cy="35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015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510"/>
            <a:ext cx="13024959" cy="8062147"/>
          </a:xfrm>
          <a:prstGeom prst="rect">
            <a:avLst/>
          </a:prstGeom>
        </p:spPr>
      </p:pic>
      <p:sp>
        <p:nvSpPr>
          <p:cNvPr id="423" name="Shape 423"/>
          <p:cNvSpPr>
            <a:spLocks noGrp="1"/>
          </p:cNvSpPr>
          <p:nvPr>
            <p:ph type="body" idx="14"/>
          </p:nvPr>
        </p:nvSpPr>
        <p:spPr>
          <a:xfrm>
            <a:off x="6844198" y="2108200"/>
            <a:ext cx="5298107" cy="42738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6744805" y="425614"/>
            <a:ext cx="5397500" cy="152926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TIPOS DE VOLUNTARIOS</a:t>
            </a:r>
            <a:endParaRPr sz="6000" dirty="0">
              <a:solidFill>
                <a:srgbClr val="FFFFFF"/>
              </a:solidFill>
            </a:endParaRPr>
          </a:p>
        </p:txBody>
      </p:sp>
      <p:sp>
        <p:nvSpPr>
          <p:cNvPr id="425" name="Shape 425"/>
          <p:cNvSpPr>
            <a:spLocks noGrp="1"/>
          </p:cNvSpPr>
          <p:nvPr>
            <p:ph type="body" sz="half" idx="1"/>
          </p:nvPr>
        </p:nvSpPr>
        <p:spPr>
          <a:xfrm>
            <a:off x="6783421" y="2216252"/>
            <a:ext cx="5637179" cy="55653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443991">
              <a:spcBef>
                <a:spcPts val="1300"/>
              </a:spcBef>
              <a:buSzTx/>
              <a:buFont typeface="Wingdings" pitchFamily="2" charset="2"/>
              <a:buChar char="§"/>
              <a:defRPr sz="3875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sz="3200" dirty="0">
                <a:solidFill>
                  <a:srgbClr val="FFFFFF"/>
                </a:solidFill>
              </a:rPr>
              <a:t>Reclute voluntarios que estén creciendo en su fe.</a:t>
            </a:r>
          </a:p>
          <a:p>
            <a:pPr defTabSz="443991">
              <a:spcBef>
                <a:spcPts val="1300"/>
              </a:spcBef>
              <a:buSzTx/>
              <a:buFont typeface="Wingdings" pitchFamily="2" charset="2"/>
              <a:buChar char="§"/>
              <a:defRPr sz="3875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sz="3200" dirty="0">
                <a:solidFill>
                  <a:srgbClr val="FFFFFF"/>
                </a:solidFill>
              </a:rPr>
              <a:t>Reclute voluntarios que sean enseñables.</a:t>
            </a:r>
          </a:p>
          <a:p>
            <a:pPr defTabSz="443991">
              <a:spcBef>
                <a:spcPts val="1300"/>
              </a:spcBef>
              <a:buSzTx/>
              <a:buFont typeface="Wingdings" pitchFamily="2" charset="2"/>
              <a:buChar char="§"/>
              <a:defRPr sz="3875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sz="3200" dirty="0">
                <a:solidFill>
                  <a:srgbClr val="FFFFFF"/>
                </a:solidFill>
              </a:rPr>
              <a:t>Reclute voluntarios que amen la iglesia.</a:t>
            </a:r>
          </a:p>
          <a:p>
            <a:pPr defTabSz="443991">
              <a:spcBef>
                <a:spcPts val="1300"/>
              </a:spcBef>
              <a:buSzTx/>
              <a:buFont typeface="Wingdings" pitchFamily="2" charset="2"/>
              <a:buChar char="§"/>
              <a:defRPr sz="3875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sz="3200" dirty="0">
                <a:solidFill>
                  <a:srgbClr val="FFFFFF"/>
                </a:solidFill>
              </a:rPr>
              <a:t>Reclute voluntarios que estén entusiasmados con lo que Jesús ha hecho por ellos.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487761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A9D979-6E7B-CB45-9920-BBD94A8BD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187476">
            <a:off x="724317" y="2276501"/>
            <a:ext cx="5334787" cy="35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2689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450"/>
            <a:ext cx="13024959" cy="8062147"/>
          </a:xfrm>
          <a:prstGeom prst="rect">
            <a:avLst/>
          </a:prstGeom>
        </p:spPr>
      </p:pic>
      <p:sp>
        <p:nvSpPr>
          <p:cNvPr id="170" name="Shape 170"/>
          <p:cNvSpPr>
            <a:spLocks noGrp="1"/>
          </p:cNvSpPr>
          <p:nvPr>
            <p:ph type="body" idx="14"/>
          </p:nvPr>
        </p:nvSpPr>
        <p:spPr>
          <a:xfrm>
            <a:off x="7023100" y="1735903"/>
            <a:ext cx="5397500" cy="0"/>
          </a:xfrm>
          <a:prstGeom prst="line">
            <a:avLst/>
          </a:prstGeom>
          <a:ln>
            <a:solidFill>
              <a:schemeClr val="bg1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6502400" y="723900"/>
            <a:ext cx="5918200" cy="111948"/>
          </a:xfrm>
          <a:prstGeom prst="rect">
            <a:avLst/>
          </a:prstGeom>
        </p:spPr>
        <p:txBody>
          <a:bodyPr anchor="ctr">
            <a:noAutofit/>
          </a:bodyPr>
          <a:lstStyle>
            <a:lvl1pPr defTabSz="408940">
              <a:spcBef>
                <a:spcPts val="1600"/>
              </a:spcBef>
              <a:defRPr sz="3639"/>
            </a:lvl1pPr>
          </a:lstStyle>
          <a:p>
            <a:pPr algn="ctr"/>
            <a:r>
              <a:rPr lang="en-US" sz="5400" b="1" dirty="0">
                <a:solidFill>
                  <a:srgbClr val="FFFFFF"/>
                </a:solidFill>
              </a:rPr>
              <a:t>LISTA DE PLANIFICACIÓN</a:t>
            </a:r>
            <a:endParaRPr sz="5400" b="1" dirty="0">
              <a:solidFill>
                <a:srgbClr val="FFFFFF"/>
              </a:solidFill>
            </a:endParaRPr>
          </a:p>
        </p:txBody>
      </p:sp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14350" indent="-514350">
              <a:buSzTx/>
              <a:buFontTx/>
              <a:buAutoNum type="arabicPeriod"/>
              <a:defRPr sz="2700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sz="4000" dirty="0">
                <a:solidFill>
                  <a:srgbClr val="FFFFFF"/>
                </a:solidFill>
              </a:rPr>
              <a:t>Reclutar</a:t>
            </a:r>
          </a:p>
          <a:p>
            <a:pPr marL="514350" indent="-514350">
              <a:buSzTx/>
              <a:buFontTx/>
              <a:buAutoNum type="arabicPeriod"/>
              <a:defRPr sz="2700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sz="4000" dirty="0">
                <a:solidFill>
                  <a:srgbClr val="FFFFFF"/>
                </a:solidFill>
              </a:rPr>
              <a:t>Comunicar</a:t>
            </a:r>
          </a:p>
          <a:p>
            <a:pPr marL="514350" indent="-514350">
              <a:buSzTx/>
              <a:buFontTx/>
              <a:buAutoNum type="arabicPeriod"/>
              <a:defRPr sz="2700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sz="4000" dirty="0">
                <a:solidFill>
                  <a:srgbClr val="FFFFFF"/>
                </a:solidFill>
              </a:rPr>
              <a:t>Dirigir</a:t>
            </a:r>
          </a:p>
          <a:p>
            <a:pPr marL="514350" indent="-514350">
              <a:buSzTx/>
              <a:buFontTx/>
              <a:buAutoNum type="arabicPeriod"/>
              <a:defRPr sz="2700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sz="4000" dirty="0">
                <a:solidFill>
                  <a:srgbClr val="FFFFFF"/>
                </a:solidFill>
              </a:rPr>
              <a:t>Empoderar</a:t>
            </a:r>
          </a:p>
          <a:p>
            <a:pPr marL="514350" indent="-514350">
              <a:buSzTx/>
              <a:buFontTx/>
              <a:buAutoNum type="arabicPeriod"/>
              <a:defRPr sz="2700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sz="4000" dirty="0">
                <a:solidFill>
                  <a:srgbClr val="FFFFFF"/>
                </a:solidFill>
              </a:rPr>
              <a:t>Pastorear</a:t>
            </a:r>
          </a:p>
          <a:p>
            <a:pPr marL="514350" indent="-514350">
              <a:buSzTx/>
              <a:buFontTx/>
              <a:buAutoNum type="arabicPeriod"/>
              <a:defRPr sz="2700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sz="4000" dirty="0">
                <a:solidFill>
                  <a:srgbClr val="FFFFFF"/>
                </a:solidFill>
              </a:rPr>
              <a:t>Mantener</a:t>
            </a:r>
          </a:p>
          <a:p>
            <a:pPr marL="514350" indent="-514350">
              <a:buSzTx/>
              <a:buFontTx/>
              <a:buAutoNum type="arabicPeriod"/>
              <a:defRPr sz="2700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lang="es-ES_tradnl" sz="4000" dirty="0">
                <a:solidFill>
                  <a:srgbClr val="FFFFFF"/>
                </a:solidFill>
              </a:rPr>
              <a:t>Capacitar</a:t>
            </a:r>
          </a:p>
          <a:p>
            <a:pPr marL="0" indent="0">
              <a:buSzTx/>
              <a:buNone/>
              <a:defRPr sz="2700"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73404" y="8517042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B47E53A-CF6E-D948-ABC1-A0F095199A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616327">
            <a:off x="639663" y="1233302"/>
            <a:ext cx="4853966" cy="523182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sx="107000" sy="107000" algn="ctr" rotWithShape="0">
              <a:schemeClr val="bg1"/>
            </a:outerShdw>
          </a:effectLst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471" name="Shape 471"/>
          <p:cNvSpPr>
            <a:spLocks noGrp="1"/>
          </p:cNvSpPr>
          <p:nvPr>
            <p:ph type="body" idx="14"/>
          </p:nvPr>
        </p:nvSpPr>
        <p:spPr>
          <a:xfrm>
            <a:off x="571501" y="5482682"/>
            <a:ext cx="5000481" cy="2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472" name="Shape 472"/>
          <p:cNvSpPr>
            <a:spLocks noGrp="1"/>
          </p:cNvSpPr>
          <p:nvPr>
            <p:ph type="title"/>
          </p:nvPr>
        </p:nvSpPr>
        <p:spPr>
          <a:xfrm>
            <a:off x="178901" y="2246254"/>
            <a:ext cx="5631621" cy="20246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11500" spc="-229"/>
            </a:lvl1pPr>
          </a:lstStyle>
          <a:p>
            <a:pPr algn="ctr"/>
            <a:r>
              <a:rPr lang="en-US" sz="8800" dirty="0">
                <a:solidFill>
                  <a:srgbClr val="FFFFFF"/>
                </a:solidFill>
              </a:rPr>
              <a:t>“MANTENER”</a:t>
            </a:r>
            <a:endParaRPr sz="8800" dirty="0">
              <a:solidFill>
                <a:srgbClr val="FFFFFF"/>
              </a:solidFill>
            </a:endParaRPr>
          </a:p>
        </p:txBody>
      </p:sp>
      <p:sp>
        <p:nvSpPr>
          <p:cNvPr id="473" name="Shape 473"/>
          <p:cNvSpPr>
            <a:spLocks noGrp="1"/>
          </p:cNvSpPr>
          <p:nvPr>
            <p:ph type="body" sz="quarter" idx="1"/>
          </p:nvPr>
        </p:nvSpPr>
        <p:spPr>
          <a:xfrm>
            <a:off x="2345634" y="5755235"/>
            <a:ext cx="3226347" cy="57414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dirty="0">
                <a:solidFill>
                  <a:srgbClr val="FFFFFF"/>
                </a:solidFill>
              </a:rPr>
              <a:t>Parte </a:t>
            </a:r>
            <a:r>
              <a:rPr lang="en-US" dirty="0">
                <a:solidFill>
                  <a:srgbClr val="FFFFFF"/>
                </a:solidFill>
              </a:rPr>
              <a:t>6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65185" y="8552395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group of people running on a road&#10;&#10;Description automatically generated with medium confidence">
            <a:extLst>
              <a:ext uri="{FF2B5EF4-FFF2-40B4-BE49-F238E27FC236}">
                <a16:creationId xmlns:a16="http://schemas.microsoft.com/office/drawing/2014/main" id="{7FBD4EEC-DAAE-E54D-8789-9F8B8A227C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464236">
            <a:off x="6424624" y="1832959"/>
            <a:ext cx="5944985" cy="3964442"/>
          </a:xfrm>
          <a:prstGeom prst="rect">
            <a:avLst/>
          </a:prstGeom>
          <a:effectLst>
            <a:outerShdw blurRad="11906" sx="105000" sy="105000" algn="ctr" rotWithShape="0">
              <a:schemeClr val="bg1"/>
            </a:outerShdw>
          </a:effectLst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395" name="Shape 395"/>
          <p:cNvSpPr>
            <a:spLocks noGrp="1"/>
          </p:cNvSpPr>
          <p:nvPr>
            <p:ph type="body" idx="14"/>
          </p:nvPr>
        </p:nvSpPr>
        <p:spPr>
          <a:xfrm>
            <a:off x="7023100" y="2493184"/>
            <a:ext cx="5397500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7023100" y="819168"/>
            <a:ext cx="5397500" cy="124617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LOS VOLUNTARIOS</a:t>
            </a:r>
            <a:endParaRPr sz="6600" dirty="0">
              <a:solidFill>
                <a:srgbClr val="FFFFFF"/>
              </a:solidFill>
            </a:endParaRPr>
          </a:p>
        </p:txBody>
      </p:sp>
      <p:sp>
        <p:nvSpPr>
          <p:cNvPr id="397" name="Shape 397"/>
          <p:cNvSpPr>
            <a:spLocks noGrp="1"/>
          </p:cNvSpPr>
          <p:nvPr>
            <p:ph type="body" sz="half" idx="1"/>
          </p:nvPr>
        </p:nvSpPr>
        <p:spPr>
          <a:xfrm>
            <a:off x="7023100" y="2493184"/>
            <a:ext cx="5397500" cy="493566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 defTabSz="391414">
              <a:spcBef>
                <a:spcPts val="1200"/>
              </a:spcBef>
              <a:buNone/>
              <a:defRPr sz="3484"/>
            </a:pPr>
            <a:r>
              <a:rPr lang="es-ES_tradnl" sz="3600" dirty="0">
                <a:solidFill>
                  <a:srgbClr val="FFFFFF"/>
                </a:solidFill>
              </a:rPr>
              <a:t>“Los que se quedan con nosotros a largo plazo, en la maratón, cuentan con apoyo y una visión de lo que han sido llamados a hacer”.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471041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oup of people running on a road&#10;&#10;Description automatically generated with medium confidence">
            <a:extLst>
              <a:ext uri="{FF2B5EF4-FFF2-40B4-BE49-F238E27FC236}">
                <a16:creationId xmlns:a16="http://schemas.microsoft.com/office/drawing/2014/main" id="{7C50A010-91DD-E44E-A78F-B8D6777DA6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128601">
            <a:off x="801487" y="2216373"/>
            <a:ext cx="5567585" cy="3712771"/>
          </a:xfrm>
          <a:prstGeom prst="rect">
            <a:avLst/>
          </a:prstGeom>
          <a:effectLst>
            <a:outerShdw blurRad="11906" sx="105000" sy="105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5095526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395" name="Shape 395"/>
          <p:cNvSpPr>
            <a:spLocks noGrp="1"/>
          </p:cNvSpPr>
          <p:nvPr>
            <p:ph type="body" idx="14"/>
          </p:nvPr>
        </p:nvSpPr>
        <p:spPr>
          <a:xfrm>
            <a:off x="7023100" y="2161932"/>
            <a:ext cx="5397500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7023100" y="481238"/>
            <a:ext cx="5397500" cy="1246176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r>
              <a:rPr lang="es-ES_tradnl" sz="6600" dirty="0">
                <a:solidFill>
                  <a:srgbClr val="FFFFFF"/>
                </a:solidFill>
              </a:rPr>
              <a:t>Comience con una visión</a:t>
            </a:r>
          </a:p>
        </p:txBody>
      </p:sp>
      <p:sp>
        <p:nvSpPr>
          <p:cNvPr id="397" name="Shape 397"/>
          <p:cNvSpPr>
            <a:spLocks noGrp="1"/>
          </p:cNvSpPr>
          <p:nvPr>
            <p:ph type="body" sz="half" idx="1"/>
          </p:nvPr>
        </p:nvSpPr>
        <p:spPr>
          <a:xfrm>
            <a:off x="7023100" y="2493184"/>
            <a:ext cx="5397500" cy="493566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defTabSz="391414">
              <a:spcBef>
                <a:spcPts val="1200"/>
              </a:spcBef>
              <a:buFont typeface="Wingdings" pitchFamily="2" charset="2"/>
              <a:buChar char="§"/>
              <a:defRPr sz="3484"/>
            </a:pPr>
            <a:r>
              <a:rPr lang="es-ES_tradnl" sz="2700" dirty="0">
                <a:solidFill>
                  <a:srgbClr val="FFFFFF"/>
                </a:solidFill>
              </a:rPr>
              <a:t>¿Cuál es la visión que usted proyecta cuando recluta e incorpora voluntarios?</a:t>
            </a:r>
          </a:p>
          <a:p>
            <a:pPr marL="0" indent="0" defTabSz="391414">
              <a:spcBef>
                <a:spcPts val="1200"/>
              </a:spcBef>
              <a:buNone/>
              <a:defRPr sz="3484"/>
            </a:pPr>
            <a:endParaRPr lang="es-ES_tradnl" sz="1000" dirty="0">
              <a:solidFill>
                <a:srgbClr val="FFFFFF"/>
              </a:solidFill>
            </a:endParaRPr>
          </a:p>
          <a:p>
            <a:pPr defTabSz="391414">
              <a:spcBef>
                <a:spcPts val="1200"/>
              </a:spcBef>
              <a:buFont typeface="Wingdings" pitchFamily="2" charset="2"/>
              <a:buChar char="§"/>
              <a:defRPr sz="3484"/>
            </a:pPr>
            <a:r>
              <a:rPr lang="es-ES_tradnl" sz="2700" dirty="0">
                <a:solidFill>
                  <a:srgbClr val="FFFFFF"/>
                </a:solidFill>
              </a:rPr>
              <a:t>¿Cuál es el entorno que hemos creado para nuestro equipo?</a:t>
            </a:r>
          </a:p>
          <a:p>
            <a:pPr marL="0" indent="0" defTabSz="391414">
              <a:spcBef>
                <a:spcPts val="1200"/>
              </a:spcBef>
              <a:buNone/>
              <a:defRPr sz="3484"/>
            </a:pPr>
            <a:endParaRPr lang="es-ES_tradnl" sz="1000" dirty="0">
              <a:solidFill>
                <a:srgbClr val="FFFFFF"/>
              </a:solidFill>
            </a:endParaRPr>
          </a:p>
          <a:p>
            <a:pPr defTabSz="391414">
              <a:spcBef>
                <a:spcPts val="1200"/>
              </a:spcBef>
              <a:buFont typeface="Wingdings" pitchFamily="2" charset="2"/>
              <a:buChar char="§"/>
              <a:defRPr sz="3484"/>
            </a:pPr>
            <a:r>
              <a:rPr lang="es-ES_tradnl" sz="2700" dirty="0">
                <a:solidFill>
                  <a:srgbClr val="FFFFFF"/>
                </a:solidFill>
              </a:rPr>
              <a:t>¿Cómo comunica la visión y le permite moldear los valores de su cultura en su ministerio?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471041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oup of people running on a road&#10;&#10;Description automatically generated with medium confidence">
            <a:extLst>
              <a:ext uri="{FF2B5EF4-FFF2-40B4-BE49-F238E27FC236}">
                <a16:creationId xmlns:a16="http://schemas.microsoft.com/office/drawing/2014/main" id="{7C50A010-91DD-E44E-A78F-B8D6777DA6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128601">
            <a:off x="801487" y="2216373"/>
            <a:ext cx="5567585" cy="3712771"/>
          </a:xfrm>
          <a:prstGeom prst="rect">
            <a:avLst/>
          </a:prstGeom>
          <a:effectLst>
            <a:outerShdw blurRad="11906" sx="105000" sy="105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9363379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395" name="Shape 395"/>
          <p:cNvSpPr>
            <a:spLocks noGrp="1"/>
          </p:cNvSpPr>
          <p:nvPr>
            <p:ph type="body" idx="14"/>
          </p:nvPr>
        </p:nvSpPr>
        <p:spPr>
          <a:xfrm>
            <a:off x="7023100" y="2161932"/>
            <a:ext cx="5397500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7023100" y="481238"/>
            <a:ext cx="5397500" cy="1246176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r>
              <a:rPr lang="es-ES_tradnl" sz="6600" dirty="0">
                <a:solidFill>
                  <a:srgbClr val="FFFFFF"/>
                </a:solidFill>
              </a:rPr>
              <a:t>Indique su intención</a:t>
            </a:r>
          </a:p>
        </p:txBody>
      </p:sp>
      <p:sp>
        <p:nvSpPr>
          <p:cNvPr id="397" name="Shape 397"/>
          <p:cNvSpPr>
            <a:spLocks noGrp="1"/>
          </p:cNvSpPr>
          <p:nvPr>
            <p:ph type="body" sz="half" idx="1"/>
          </p:nvPr>
        </p:nvSpPr>
        <p:spPr>
          <a:xfrm>
            <a:off x="7335078" y="2672088"/>
            <a:ext cx="5006009" cy="3799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 defTabSz="391414">
              <a:spcBef>
                <a:spcPts val="1200"/>
              </a:spcBef>
              <a:buNone/>
              <a:defRPr sz="3484"/>
            </a:pPr>
            <a:r>
              <a:rPr lang="es-ES_tradnl" sz="3600" dirty="0">
                <a:solidFill>
                  <a:srgbClr val="FFFFFF"/>
                </a:solidFill>
              </a:rPr>
              <a:t>“Cuando entrena para cumplir sus intenciones, sus voluntarios estarán listos para el largo plazo”.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471041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oup of people running on a road&#10;&#10;Description automatically generated with medium confidence">
            <a:extLst>
              <a:ext uri="{FF2B5EF4-FFF2-40B4-BE49-F238E27FC236}">
                <a16:creationId xmlns:a16="http://schemas.microsoft.com/office/drawing/2014/main" id="{7C50A010-91DD-E44E-A78F-B8D6777DA6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128601">
            <a:off x="801487" y="2216373"/>
            <a:ext cx="5567585" cy="3712771"/>
          </a:xfrm>
          <a:prstGeom prst="rect">
            <a:avLst/>
          </a:prstGeom>
          <a:effectLst>
            <a:outerShdw blurRad="11906" sx="105000" sy="105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93319597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395" name="Shape 395"/>
          <p:cNvSpPr>
            <a:spLocks noGrp="1"/>
          </p:cNvSpPr>
          <p:nvPr>
            <p:ph type="body" idx="14"/>
          </p:nvPr>
        </p:nvSpPr>
        <p:spPr>
          <a:xfrm>
            <a:off x="6762750" y="2837793"/>
            <a:ext cx="5397500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6502400" y="481238"/>
            <a:ext cx="5918200" cy="1246176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br>
              <a:rPr lang="es-ES_tradnl" sz="6600" dirty="0">
                <a:solidFill>
                  <a:srgbClr val="FFFFFF"/>
                </a:solidFill>
              </a:rPr>
            </a:br>
            <a:r>
              <a:rPr lang="es-ES_tradnl" sz="6600" dirty="0">
                <a:solidFill>
                  <a:srgbClr val="FFFFFF"/>
                </a:solidFill>
              </a:rPr>
              <a:t>Rodéelos con los medios adecuados</a:t>
            </a:r>
          </a:p>
        </p:txBody>
      </p:sp>
      <p:sp>
        <p:nvSpPr>
          <p:cNvPr id="397" name="Shape 397"/>
          <p:cNvSpPr>
            <a:spLocks noGrp="1"/>
          </p:cNvSpPr>
          <p:nvPr>
            <p:ph type="body" sz="half" idx="1"/>
          </p:nvPr>
        </p:nvSpPr>
        <p:spPr>
          <a:xfrm>
            <a:off x="7871790" y="2493184"/>
            <a:ext cx="4548809" cy="493566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defTabSz="391414">
              <a:spcBef>
                <a:spcPts val="1200"/>
              </a:spcBef>
              <a:buFont typeface="Wingdings" pitchFamily="2" charset="2"/>
              <a:buChar char="§"/>
              <a:defRPr sz="3484"/>
            </a:pPr>
            <a:r>
              <a:rPr lang="es-ES_tradnl" sz="4800" dirty="0">
                <a:solidFill>
                  <a:srgbClr val="FFFFFF"/>
                </a:solidFill>
              </a:rPr>
              <a:t>Ambiente </a:t>
            </a:r>
          </a:p>
          <a:p>
            <a:pPr marL="0" indent="0" defTabSz="391414">
              <a:spcBef>
                <a:spcPts val="1200"/>
              </a:spcBef>
              <a:buNone/>
              <a:defRPr sz="3484"/>
            </a:pPr>
            <a:endParaRPr lang="es-ES_tradnl" sz="4800" dirty="0">
              <a:solidFill>
                <a:srgbClr val="FFFFFF"/>
              </a:solidFill>
            </a:endParaRPr>
          </a:p>
          <a:p>
            <a:pPr defTabSz="391414">
              <a:spcBef>
                <a:spcPts val="1200"/>
              </a:spcBef>
              <a:buFont typeface="Wingdings" pitchFamily="2" charset="2"/>
              <a:buChar char="§"/>
              <a:defRPr sz="3484"/>
            </a:pPr>
            <a:r>
              <a:rPr lang="es-ES_tradnl" sz="4800" dirty="0">
                <a:solidFill>
                  <a:srgbClr val="FFFFFF"/>
                </a:solidFill>
              </a:rPr>
              <a:t>Equipo </a:t>
            </a:r>
          </a:p>
          <a:p>
            <a:pPr marL="0" indent="0" defTabSz="391414">
              <a:spcBef>
                <a:spcPts val="1200"/>
              </a:spcBef>
              <a:buNone/>
              <a:defRPr sz="3484"/>
            </a:pPr>
            <a:endParaRPr lang="es-ES_tradnl" sz="270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471041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oup of people running on a road&#10;&#10;Description automatically generated with medium confidence">
            <a:extLst>
              <a:ext uri="{FF2B5EF4-FFF2-40B4-BE49-F238E27FC236}">
                <a16:creationId xmlns:a16="http://schemas.microsoft.com/office/drawing/2014/main" id="{7C50A010-91DD-E44E-A78F-B8D6777DA6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128601">
            <a:off x="801487" y="2216373"/>
            <a:ext cx="5567585" cy="3712771"/>
          </a:xfrm>
          <a:prstGeom prst="rect">
            <a:avLst/>
          </a:prstGeom>
          <a:effectLst>
            <a:outerShdw blurRad="11906" sx="105000" sy="105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96785194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395" name="Shape 395"/>
          <p:cNvSpPr>
            <a:spLocks noGrp="1"/>
          </p:cNvSpPr>
          <p:nvPr>
            <p:ph type="body" idx="14"/>
          </p:nvPr>
        </p:nvSpPr>
        <p:spPr>
          <a:xfrm>
            <a:off x="7023100" y="2161932"/>
            <a:ext cx="5397500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7023100" y="819168"/>
            <a:ext cx="5397500" cy="124617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s-ES_tradnl" sz="6600" dirty="0">
                <a:solidFill>
                  <a:srgbClr val="FFFFFF"/>
                </a:solidFill>
              </a:rPr>
              <a:t>AMBIENTE</a:t>
            </a:r>
          </a:p>
        </p:txBody>
      </p:sp>
      <p:sp>
        <p:nvSpPr>
          <p:cNvPr id="397" name="Shape 397"/>
          <p:cNvSpPr>
            <a:spLocks noGrp="1"/>
          </p:cNvSpPr>
          <p:nvPr>
            <p:ph type="body" sz="half" idx="1"/>
          </p:nvPr>
        </p:nvSpPr>
        <p:spPr>
          <a:xfrm>
            <a:off x="7023100" y="2493184"/>
            <a:ext cx="5397500" cy="493566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391414">
              <a:spcBef>
                <a:spcPts val="1200"/>
              </a:spcBef>
              <a:buFont typeface="Wingdings" pitchFamily="2" charset="2"/>
              <a:buChar char="§"/>
              <a:defRPr sz="3484"/>
            </a:pPr>
            <a:r>
              <a:rPr lang="es-ES_tradnl" sz="3600" dirty="0">
                <a:solidFill>
                  <a:srgbClr val="FFFFFF"/>
                </a:solidFill>
              </a:rPr>
              <a:t>¿Cuál es el entorno que ha creado para su equipo?</a:t>
            </a:r>
          </a:p>
          <a:p>
            <a:pPr marL="0" indent="0" defTabSz="391414">
              <a:spcBef>
                <a:spcPts val="1200"/>
              </a:spcBef>
              <a:buNone/>
              <a:defRPr sz="3484"/>
            </a:pPr>
            <a:endParaRPr lang="es-ES_tradnl" sz="1100" dirty="0">
              <a:solidFill>
                <a:srgbClr val="FFFFFF"/>
              </a:solidFill>
            </a:endParaRPr>
          </a:p>
          <a:p>
            <a:pPr defTabSz="391414">
              <a:spcBef>
                <a:spcPts val="1200"/>
              </a:spcBef>
              <a:buFont typeface="Wingdings" pitchFamily="2" charset="2"/>
              <a:buChar char="§"/>
              <a:defRPr sz="3484"/>
            </a:pPr>
            <a:r>
              <a:rPr lang="es-ES_tradnl" sz="3600" dirty="0">
                <a:solidFill>
                  <a:srgbClr val="FFFFFF"/>
                </a:solidFill>
              </a:rPr>
              <a:t>¿Cómo comunica la visión y moldea los valores de su cultura en su ministerio?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471041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oup of people running on a road&#10;&#10;Description automatically generated with medium confidence">
            <a:extLst>
              <a:ext uri="{FF2B5EF4-FFF2-40B4-BE49-F238E27FC236}">
                <a16:creationId xmlns:a16="http://schemas.microsoft.com/office/drawing/2014/main" id="{7C50A010-91DD-E44E-A78F-B8D6777DA6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128601">
            <a:off x="801487" y="2216373"/>
            <a:ext cx="5567585" cy="3712771"/>
          </a:xfrm>
          <a:prstGeom prst="rect">
            <a:avLst/>
          </a:prstGeom>
          <a:effectLst>
            <a:outerShdw blurRad="11906" sx="105000" sy="105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70378825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395" name="Shape 395"/>
          <p:cNvSpPr>
            <a:spLocks noGrp="1"/>
          </p:cNvSpPr>
          <p:nvPr>
            <p:ph type="body" idx="14"/>
          </p:nvPr>
        </p:nvSpPr>
        <p:spPr>
          <a:xfrm>
            <a:off x="7023100" y="2161932"/>
            <a:ext cx="5397500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7023100" y="819168"/>
            <a:ext cx="5397500" cy="124617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s-ES_tradnl" sz="6600" dirty="0">
                <a:solidFill>
                  <a:srgbClr val="FFFFFF"/>
                </a:solidFill>
              </a:rPr>
              <a:t>Equipo</a:t>
            </a:r>
          </a:p>
        </p:txBody>
      </p:sp>
      <p:sp>
        <p:nvSpPr>
          <p:cNvPr id="397" name="Shape 397"/>
          <p:cNvSpPr>
            <a:spLocks noGrp="1"/>
          </p:cNvSpPr>
          <p:nvPr>
            <p:ph type="body" sz="half" idx="1"/>
          </p:nvPr>
        </p:nvSpPr>
        <p:spPr>
          <a:xfrm>
            <a:off x="7023100" y="2493184"/>
            <a:ext cx="5397500" cy="4935661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defTabSz="391414">
              <a:spcBef>
                <a:spcPts val="1200"/>
              </a:spcBef>
              <a:buFont typeface="Wingdings" pitchFamily="2" charset="2"/>
              <a:buChar char="§"/>
              <a:defRPr sz="3484"/>
            </a:pPr>
            <a:r>
              <a:rPr lang="es-ES_tradnl" sz="3600" dirty="0">
                <a:solidFill>
                  <a:srgbClr val="FFFFFF"/>
                </a:solidFill>
              </a:rPr>
              <a:t>¿Qué les está dando a sus equipos para que sean más efectivos?</a:t>
            </a:r>
          </a:p>
          <a:p>
            <a:pPr marL="0" indent="0" defTabSz="391414">
              <a:spcBef>
                <a:spcPts val="1200"/>
              </a:spcBef>
              <a:buNone/>
              <a:defRPr sz="3484"/>
            </a:pPr>
            <a:endParaRPr lang="es-ES_tradnl" sz="1100" dirty="0">
              <a:solidFill>
                <a:srgbClr val="FFFFFF"/>
              </a:solidFill>
            </a:endParaRPr>
          </a:p>
          <a:p>
            <a:pPr defTabSz="391414">
              <a:spcBef>
                <a:spcPts val="1200"/>
              </a:spcBef>
              <a:buFont typeface="Wingdings" pitchFamily="2" charset="2"/>
              <a:buChar char="§"/>
              <a:defRPr sz="3484"/>
            </a:pPr>
            <a:r>
              <a:rPr lang="es-ES_tradnl" sz="3600" dirty="0">
                <a:solidFill>
                  <a:srgbClr val="FFFFFF"/>
                </a:solidFill>
              </a:rPr>
              <a:t>¿Ha reunido los suministros? </a:t>
            </a:r>
          </a:p>
          <a:p>
            <a:pPr marL="0" indent="0" defTabSz="391414">
              <a:spcBef>
                <a:spcPts val="1200"/>
              </a:spcBef>
              <a:buNone/>
              <a:defRPr sz="3484"/>
            </a:pPr>
            <a:endParaRPr lang="es-ES_tradnl" sz="1100" dirty="0">
              <a:solidFill>
                <a:srgbClr val="FFFFFF"/>
              </a:solidFill>
            </a:endParaRPr>
          </a:p>
          <a:p>
            <a:pPr defTabSz="391414">
              <a:spcBef>
                <a:spcPts val="1200"/>
              </a:spcBef>
              <a:buFont typeface="Wingdings" pitchFamily="2" charset="2"/>
              <a:buChar char="§"/>
              <a:defRPr sz="3484"/>
            </a:pPr>
            <a:r>
              <a:rPr lang="es-ES_tradnl" sz="3600" dirty="0">
                <a:solidFill>
                  <a:srgbClr val="FFFFFF"/>
                </a:solidFill>
              </a:rPr>
              <a:t>¿Tienen todo lo que necesitan para tener éxito?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471041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oup of people running on a road&#10;&#10;Description automatically generated with medium confidence">
            <a:extLst>
              <a:ext uri="{FF2B5EF4-FFF2-40B4-BE49-F238E27FC236}">
                <a16:creationId xmlns:a16="http://schemas.microsoft.com/office/drawing/2014/main" id="{7C50A010-91DD-E44E-A78F-B8D6777DA6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128601">
            <a:off x="801487" y="2216373"/>
            <a:ext cx="5567585" cy="3712771"/>
          </a:xfrm>
          <a:prstGeom prst="rect">
            <a:avLst/>
          </a:prstGeom>
          <a:effectLst>
            <a:outerShdw blurRad="11906" sx="105000" sy="105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95291700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395" name="Shape 395"/>
          <p:cNvSpPr>
            <a:spLocks noGrp="1"/>
          </p:cNvSpPr>
          <p:nvPr>
            <p:ph type="body" idx="14"/>
          </p:nvPr>
        </p:nvSpPr>
        <p:spPr>
          <a:xfrm>
            <a:off x="7023100" y="2530506"/>
            <a:ext cx="5397500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7023100" y="719778"/>
            <a:ext cx="5397500" cy="124617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s-ES_tradnl" sz="4800" dirty="0">
                <a:solidFill>
                  <a:srgbClr val="FFFFFF"/>
                </a:solidFill>
              </a:rPr>
              <a:t>Reduzca la velocidad para los obstáculos</a:t>
            </a:r>
          </a:p>
        </p:txBody>
      </p:sp>
      <p:sp>
        <p:nvSpPr>
          <p:cNvPr id="397" name="Shape 397"/>
          <p:cNvSpPr>
            <a:spLocks noGrp="1"/>
          </p:cNvSpPr>
          <p:nvPr>
            <p:ph type="body" sz="half" idx="1"/>
          </p:nvPr>
        </p:nvSpPr>
        <p:spPr>
          <a:xfrm>
            <a:off x="7023100" y="2334160"/>
            <a:ext cx="5397500" cy="493566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 defTabSz="391414">
              <a:spcBef>
                <a:spcPts val="1200"/>
              </a:spcBef>
              <a:buNone/>
              <a:defRPr sz="3484"/>
            </a:pPr>
            <a:r>
              <a:rPr lang="es-ES_tradnl" sz="3600" dirty="0">
                <a:solidFill>
                  <a:srgbClr val="FFFFFF"/>
                </a:solidFill>
              </a:rPr>
              <a:t>“Cuando no damos tiempo para reflexionar ni para descansar, desgastaremos a los voluntarios que son tan valiosos para nosotros”.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471041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oup of people running on a road&#10;&#10;Description automatically generated with medium confidence">
            <a:extLst>
              <a:ext uri="{FF2B5EF4-FFF2-40B4-BE49-F238E27FC236}">
                <a16:creationId xmlns:a16="http://schemas.microsoft.com/office/drawing/2014/main" id="{7C50A010-91DD-E44E-A78F-B8D6777DA6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128601">
            <a:off x="801487" y="2216373"/>
            <a:ext cx="5567585" cy="3712771"/>
          </a:xfrm>
          <a:prstGeom prst="rect">
            <a:avLst/>
          </a:prstGeom>
          <a:effectLst>
            <a:outerShdw blurRad="11906" sx="105000" sy="105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0269427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0"/>
            <a:ext cx="13024959" cy="8062147"/>
          </a:xfrm>
          <a:prstGeom prst="rect">
            <a:avLst/>
          </a:prstGeom>
        </p:spPr>
      </p:pic>
      <p:sp>
        <p:nvSpPr>
          <p:cNvPr id="571" name="Shape 571"/>
          <p:cNvSpPr>
            <a:spLocks noGrp="1"/>
          </p:cNvSpPr>
          <p:nvPr>
            <p:ph type="body" idx="14"/>
          </p:nvPr>
        </p:nvSpPr>
        <p:spPr>
          <a:xfrm>
            <a:off x="696707" y="6053658"/>
            <a:ext cx="5147500" cy="2909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572" name="Shape 572"/>
          <p:cNvSpPr>
            <a:spLocks noGrp="1"/>
          </p:cNvSpPr>
          <p:nvPr>
            <p:ph type="title"/>
          </p:nvPr>
        </p:nvSpPr>
        <p:spPr>
          <a:xfrm>
            <a:off x="795127" y="2553051"/>
            <a:ext cx="4935883" cy="17320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500" spc="-229"/>
            </a:lvl1pPr>
          </a:lstStyle>
          <a:p>
            <a:pPr algn="ctr"/>
            <a:r>
              <a:rPr lang="es-ES_tradnl" sz="8500" dirty="0">
                <a:solidFill>
                  <a:srgbClr val="FFFFFF"/>
                </a:solidFill>
              </a:rPr>
              <a:t>CAPACITAR</a:t>
            </a:r>
          </a:p>
        </p:txBody>
      </p:sp>
      <p:sp>
        <p:nvSpPr>
          <p:cNvPr id="573" name="Shape 573"/>
          <p:cNvSpPr>
            <a:spLocks noGrp="1"/>
          </p:cNvSpPr>
          <p:nvPr>
            <p:ph type="body" sz="quarter" idx="1"/>
          </p:nvPr>
        </p:nvSpPr>
        <p:spPr>
          <a:xfrm>
            <a:off x="889548" y="6382379"/>
            <a:ext cx="4935882" cy="859610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FFFFFF"/>
                </a:solidFill>
              </a:rPr>
              <a:t>Parte </a:t>
            </a:r>
            <a:r>
              <a:rPr lang="en-US" dirty="0">
                <a:solidFill>
                  <a:srgbClr val="FFFFFF"/>
                </a:solidFill>
              </a:rPr>
              <a:t>7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31993" y="8566089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AB064094-EA0B-834E-8CCF-285D6C291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677435">
            <a:off x="6844568" y="1836834"/>
            <a:ext cx="5422194" cy="421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445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59" y="30872"/>
            <a:ext cx="13024959" cy="8062147"/>
          </a:xfrm>
          <a:prstGeom prst="rect">
            <a:avLst/>
          </a:prstGeom>
        </p:spPr>
      </p:pic>
      <p:sp>
        <p:nvSpPr>
          <p:cNvPr id="608" name="Shape 608"/>
          <p:cNvSpPr>
            <a:spLocks noGrp="1"/>
          </p:cNvSpPr>
          <p:nvPr>
            <p:ph type="body" idx="14"/>
          </p:nvPr>
        </p:nvSpPr>
        <p:spPr>
          <a:xfrm>
            <a:off x="7023100" y="2091578"/>
            <a:ext cx="5397500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s-ES_tradnl" dirty="0"/>
          </a:p>
        </p:txBody>
      </p:sp>
      <p:sp>
        <p:nvSpPr>
          <p:cNvPr id="609" name="Shape 609"/>
          <p:cNvSpPr>
            <a:spLocks noGrp="1"/>
          </p:cNvSpPr>
          <p:nvPr>
            <p:ph type="title"/>
          </p:nvPr>
        </p:nvSpPr>
        <p:spPr>
          <a:xfrm>
            <a:off x="7023100" y="818798"/>
            <a:ext cx="5397500" cy="86414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s-ES_tradnl" sz="6000" dirty="0">
                <a:solidFill>
                  <a:srgbClr val="FFFFFF"/>
                </a:solidFill>
              </a:rPr>
              <a:t>PRÓXIMOS PASOS</a:t>
            </a:r>
          </a:p>
        </p:txBody>
      </p:sp>
      <p:sp>
        <p:nvSpPr>
          <p:cNvPr id="610" name="Shape 610"/>
          <p:cNvSpPr>
            <a:spLocks noGrp="1"/>
          </p:cNvSpPr>
          <p:nvPr>
            <p:ph type="body" sz="half" idx="1"/>
          </p:nvPr>
        </p:nvSpPr>
        <p:spPr>
          <a:xfrm>
            <a:off x="7023099" y="2331402"/>
            <a:ext cx="5981701" cy="5521794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marL="0" indent="0" algn="ctr">
              <a:buSzTx/>
              <a:buFontTx/>
              <a:buNone/>
              <a:defRPr sz="45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marL="685800" indent="-685800" algn="l">
              <a:buFont typeface="Wingdings" pitchFamily="2" charset="2"/>
              <a:buChar char="ü"/>
            </a:pPr>
            <a:r>
              <a:rPr lang="es-ES_tradnl" dirty="0">
                <a:solidFill>
                  <a:srgbClr val="FFFFFF"/>
                </a:solidFill>
              </a:rPr>
              <a:t>Escuche a sus voluntarios acerca de las debilidades de su equipo y ministerio.</a:t>
            </a:r>
          </a:p>
          <a:p>
            <a:pPr algn="l"/>
            <a:endParaRPr lang="es-ES_tradnl" sz="1300" dirty="0">
              <a:solidFill>
                <a:srgbClr val="FFFFFF"/>
              </a:solidFill>
            </a:endParaRPr>
          </a:p>
          <a:p>
            <a:pPr marL="685800" indent="-685800" algn="l">
              <a:buFont typeface="Wingdings" pitchFamily="2" charset="2"/>
              <a:buChar char="ü"/>
            </a:pPr>
            <a:r>
              <a:rPr lang="es-ES_tradnl" dirty="0">
                <a:solidFill>
                  <a:srgbClr val="FFFFFF"/>
                </a:solidFill>
              </a:rPr>
              <a:t> Haga una lista de las capacitaciones que ellos necesitan.</a:t>
            </a:r>
          </a:p>
          <a:p>
            <a:pPr algn="l"/>
            <a:endParaRPr lang="es-ES_tradnl" sz="1300" dirty="0">
              <a:solidFill>
                <a:srgbClr val="FFFFFF"/>
              </a:solidFill>
            </a:endParaRPr>
          </a:p>
          <a:p>
            <a:pPr marL="685800" indent="-685800" algn="l">
              <a:buFont typeface="Wingdings" pitchFamily="2" charset="2"/>
              <a:buChar char="ü"/>
            </a:pPr>
            <a:r>
              <a:rPr lang="es-ES_tradnl" dirty="0">
                <a:solidFill>
                  <a:srgbClr val="FFFFFF"/>
                </a:solidFill>
              </a:rPr>
              <a:t>Organice su programa anual.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3100" y="8501656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6FCD69F1-D739-AE41-9511-B4C933035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602827">
            <a:off x="803210" y="1974665"/>
            <a:ext cx="5590640" cy="43482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1473"/>
            <a:ext cx="13024959" cy="8062147"/>
          </a:xfrm>
          <a:prstGeom prst="rect">
            <a:avLst/>
          </a:prstGeom>
        </p:spPr>
      </p:pic>
      <p:sp>
        <p:nvSpPr>
          <p:cNvPr id="183" name="Shape 183"/>
          <p:cNvSpPr>
            <a:spLocks noGrp="1"/>
          </p:cNvSpPr>
          <p:nvPr>
            <p:ph type="body" idx="14"/>
          </p:nvPr>
        </p:nvSpPr>
        <p:spPr>
          <a:xfrm>
            <a:off x="715616" y="5685182"/>
            <a:ext cx="4737099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xfrm>
            <a:off x="17671" y="1219311"/>
            <a:ext cx="6484729" cy="1592733"/>
          </a:xfrm>
          <a:prstGeom prst="rect">
            <a:avLst/>
          </a:prstGeom>
        </p:spPr>
        <p:txBody>
          <a:bodyPr>
            <a:noAutofit/>
          </a:bodyPr>
          <a:lstStyle>
            <a:lvl1pPr defTabSz="554990">
              <a:defRPr sz="11495"/>
            </a:lvl1pPr>
          </a:lstStyle>
          <a:p>
            <a:pPr algn="ctr"/>
            <a:r>
              <a:rPr lang="en-US" sz="9600" b="1" dirty="0">
                <a:solidFill>
                  <a:srgbClr val="FFFFFF"/>
                </a:solidFill>
              </a:rPr>
              <a:t> “</a:t>
            </a:r>
            <a:r>
              <a:rPr lang="en-US" sz="9600" b="1" dirty="0" err="1">
                <a:solidFill>
                  <a:srgbClr val="FFFFFF"/>
                </a:solidFill>
              </a:rPr>
              <a:t>Reclutar</a:t>
            </a:r>
            <a:r>
              <a:rPr lang="en-US" sz="9600" b="1" dirty="0">
                <a:solidFill>
                  <a:srgbClr val="FFFFFF"/>
                </a:solidFill>
              </a:rPr>
              <a:t>”</a:t>
            </a:r>
            <a:endParaRPr sz="9600" b="1" dirty="0">
              <a:solidFill>
                <a:srgbClr val="FFFFFF"/>
              </a:solidFill>
            </a:endParaRP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2385390" y="5935443"/>
            <a:ext cx="3067326" cy="1235364"/>
          </a:xfrm>
          <a:prstGeom prst="rect">
            <a:avLst/>
          </a:prstGeom>
        </p:spPr>
        <p:txBody>
          <a:bodyPr/>
          <a:lstStyle/>
          <a:p>
            <a:r>
              <a:rPr lang="es-ES_tradnl" dirty="0">
                <a:solidFill>
                  <a:srgbClr val="FFFFFF"/>
                </a:solidFill>
              </a:rPr>
              <a:t>Parte 1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07012" y="8550542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E8FB9FC2-1D9D-BF41-B926-DDDF3E63BD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200316">
            <a:off x="6562941" y="1733574"/>
            <a:ext cx="5434233" cy="3895038"/>
          </a:xfrm>
          <a:prstGeom prst="rect">
            <a:avLst/>
          </a:prstGeom>
          <a:noFill/>
          <a:effectLst>
            <a:outerShdw sx="107000" sy="107000" algn="ctr" rotWithShape="0">
              <a:schemeClr val="bg1"/>
            </a:outerShdw>
          </a:effectLst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024959" cy="8062147"/>
          </a:xfrm>
          <a:prstGeom prst="rect">
            <a:avLst/>
          </a:prstGeom>
        </p:spPr>
      </p:pic>
      <p:sp>
        <p:nvSpPr>
          <p:cNvPr id="668" name="Shape 668"/>
          <p:cNvSpPr>
            <a:spLocks noGrp="1"/>
          </p:cNvSpPr>
          <p:nvPr>
            <p:ph type="body" idx="14"/>
          </p:nvPr>
        </p:nvSpPr>
        <p:spPr>
          <a:xfrm>
            <a:off x="875934" y="4377607"/>
            <a:ext cx="4856370" cy="4955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669" name="Shape 669"/>
          <p:cNvSpPr>
            <a:spLocks noGrp="1"/>
          </p:cNvSpPr>
          <p:nvPr>
            <p:ph type="title"/>
          </p:nvPr>
        </p:nvSpPr>
        <p:spPr>
          <a:xfrm>
            <a:off x="571499" y="2504677"/>
            <a:ext cx="5160805" cy="1627283"/>
          </a:xfrm>
          <a:prstGeom prst="rect">
            <a:avLst/>
          </a:prstGeom>
        </p:spPr>
        <p:txBody>
          <a:bodyPr/>
          <a:lstStyle>
            <a:lvl1pPr>
              <a:defRPr sz="11500" spc="-229"/>
            </a:lvl1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CIERRE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91159" y="8498764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F44F1615-05DC-B042-89E8-C2436EA357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994579">
            <a:off x="6358358" y="914412"/>
            <a:ext cx="5589606" cy="571664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-19878" y="19878"/>
            <a:ext cx="13024678" cy="8287496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gradFill>
              <a:gsLst>
                <a:gs pos="0">
                  <a:schemeClr val="accent1">
                    <a:lumMod val="73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1" name="Shape 129"/>
          <p:cNvSpPr>
            <a:spLocks noGrp="1"/>
          </p:cNvSpPr>
          <p:nvPr>
            <p:ph type="body" idx="14"/>
          </p:nvPr>
        </p:nvSpPr>
        <p:spPr>
          <a:xfrm>
            <a:off x="0" y="8259640"/>
            <a:ext cx="13004800" cy="145467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es-ES_tradnl" dirty="0"/>
              <a:t> </a:t>
            </a:r>
            <a:endParaRPr dirty="0"/>
          </a:p>
        </p:txBody>
      </p:sp>
      <p:sp>
        <p:nvSpPr>
          <p:cNvPr id="13" name="Shape 131"/>
          <p:cNvSpPr>
            <a:spLocks noGrp="1"/>
          </p:cNvSpPr>
          <p:nvPr>
            <p:ph type="title"/>
          </p:nvPr>
        </p:nvSpPr>
        <p:spPr>
          <a:xfrm>
            <a:off x="802412" y="914404"/>
            <a:ext cx="11861800" cy="6241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defTabSz="560831">
              <a:defRPr sz="11616"/>
            </a:lvl1pPr>
          </a:lstStyle>
          <a:p>
            <a:pPr algn="ctr"/>
            <a:r>
              <a:rPr lang="es-ES_tradnl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“La gloria postrera de esta casa será mayor que la primera,</a:t>
            </a:r>
            <a:br>
              <a:rPr lang="es-ES_tradnl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_tradnl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dicho Jehová de los ejércitos; y daré paz en este lugar,</a:t>
            </a:r>
            <a:br>
              <a:rPr lang="es-ES_tradnl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_tradnl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dice Jehová de los ejércitos”.</a:t>
            </a:r>
            <a:br>
              <a:rPr lang="en-US" sz="6600" b="1" dirty="0">
                <a:solidFill>
                  <a:srgbClr val="FFFF00"/>
                </a:solidFill>
              </a:rPr>
            </a:br>
            <a:br>
              <a:rPr lang="en-US" sz="6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Hageo 2:9 (RVR1960)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97400" y="8546230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59" y="0"/>
            <a:ext cx="13024959" cy="8062147"/>
          </a:xfrm>
          <a:prstGeom prst="rect">
            <a:avLst/>
          </a:prstGeom>
        </p:spPr>
      </p:pic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6743045" y="982314"/>
            <a:ext cx="4110487" cy="128379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defTabSz="531622">
              <a:spcBef>
                <a:spcPts val="2000"/>
              </a:spcBef>
              <a:defRPr sz="4732"/>
            </a:lvl1pPr>
          </a:lstStyle>
          <a:p>
            <a:pPr algn="ctr"/>
            <a:r>
              <a:rPr lang="es-AR" sz="9600" dirty="0">
                <a:solidFill>
                  <a:srgbClr val="FFFFFF"/>
                </a:solidFill>
              </a:rPr>
              <a:t>TIEMPO</a:t>
            </a:r>
            <a:br>
              <a:rPr lang="es-AR" dirty="0">
                <a:solidFill>
                  <a:srgbClr val="FFFFFF"/>
                </a:solidFill>
              </a:rPr>
            </a:br>
            <a:endParaRPr dirty="0">
              <a:solidFill>
                <a:srgbClr val="FFFFFF"/>
              </a:solidFill>
            </a:endParaRPr>
          </a:p>
        </p:txBody>
      </p:sp>
      <p:sp>
        <p:nvSpPr>
          <p:cNvPr id="192" name="Shape 192"/>
          <p:cNvSpPr>
            <a:spLocks noGrp="1"/>
          </p:cNvSpPr>
          <p:nvPr>
            <p:ph type="body" sz="half" idx="1"/>
          </p:nvPr>
        </p:nvSpPr>
        <p:spPr>
          <a:xfrm>
            <a:off x="6525970" y="2077039"/>
            <a:ext cx="5894630" cy="6197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SzTx/>
              <a:buFontTx/>
              <a:buNone/>
              <a:defRPr sz="60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lang="es-ES_tradnl" sz="3200" dirty="0">
                <a:solidFill>
                  <a:schemeClr val="bg1"/>
                </a:solidFill>
              </a:rPr>
              <a:t>“Me encantaría, pero tengo demasiadas cosas en este momento”.</a:t>
            </a:r>
          </a:p>
          <a:p>
            <a:r>
              <a:rPr lang="es-ES_tradnl" sz="3200" dirty="0">
                <a:solidFill>
                  <a:schemeClr val="bg1"/>
                </a:solidFill>
              </a:rPr>
              <a:t>“Mi vida ya es demasiado agitada, pero desearía poder ayudar”.</a:t>
            </a:r>
          </a:p>
          <a:p>
            <a:r>
              <a:rPr lang="es-ES_tradnl" sz="3200" dirty="0">
                <a:solidFill>
                  <a:schemeClr val="bg1"/>
                </a:solidFill>
              </a:rPr>
              <a:t>“Quiero servir, pero estoy demasiado ocupado”.</a:t>
            </a:r>
          </a:p>
          <a:p>
            <a:pPr algn="l"/>
            <a:endParaRPr lang="es-ES_tradnl" sz="3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06786" y="8590875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34">
            <a:extLst>
              <a:ext uri="{FF2B5EF4-FFF2-40B4-BE49-F238E27FC236}">
                <a16:creationId xmlns:a16="http://schemas.microsoft.com/office/drawing/2014/main" id="{8123DE09-6851-4F47-99C1-ACD772B7E8B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 flipV="1">
            <a:off x="7090841" y="1994659"/>
            <a:ext cx="4852424" cy="13035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1" name="Picture 10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E61120E1-6A75-CC4A-B480-068838C1A1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159691">
            <a:off x="756142" y="2035660"/>
            <a:ext cx="4993528" cy="3579158"/>
          </a:xfrm>
          <a:prstGeom prst="rect">
            <a:avLst/>
          </a:prstGeom>
          <a:noFill/>
          <a:effectLst>
            <a:outerShdw sx="107000" sy="107000" algn="ctr" rotWithShape="0">
              <a:schemeClr val="bg1"/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59" y="0"/>
            <a:ext cx="13024959" cy="8062147"/>
          </a:xfrm>
          <a:prstGeom prst="rect">
            <a:avLst/>
          </a:prstGeom>
        </p:spPr>
      </p:pic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6148025" y="743776"/>
            <a:ext cx="5894630" cy="128379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defTabSz="531622">
              <a:spcBef>
                <a:spcPts val="2000"/>
              </a:spcBef>
              <a:defRPr sz="4732"/>
            </a:lvl1pPr>
          </a:lstStyle>
          <a:p>
            <a:pPr algn="ctr"/>
            <a:r>
              <a:rPr lang="es-AR" sz="9600" dirty="0">
                <a:solidFill>
                  <a:srgbClr val="FFFFFF"/>
                </a:solidFill>
              </a:rPr>
              <a:t>RECONOCER</a:t>
            </a:r>
            <a:br>
              <a:rPr lang="es-AR" dirty="0">
                <a:solidFill>
                  <a:srgbClr val="FFFFFF"/>
                </a:solidFill>
              </a:rPr>
            </a:br>
            <a:endParaRPr dirty="0">
              <a:solidFill>
                <a:srgbClr val="FFFFFF"/>
              </a:solidFill>
            </a:endParaRPr>
          </a:p>
        </p:txBody>
      </p:sp>
      <p:sp>
        <p:nvSpPr>
          <p:cNvPr id="192" name="Shape 192"/>
          <p:cNvSpPr>
            <a:spLocks noGrp="1"/>
          </p:cNvSpPr>
          <p:nvPr>
            <p:ph type="body" sz="half" idx="1"/>
          </p:nvPr>
        </p:nvSpPr>
        <p:spPr>
          <a:xfrm>
            <a:off x="6525970" y="1599961"/>
            <a:ext cx="5894630" cy="6197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SzTx/>
              <a:buFontTx/>
              <a:buNone/>
              <a:defRPr sz="60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marL="457200" indent="-457200" algn="l">
              <a:buFont typeface="Wingdings" pitchFamily="2" charset="2"/>
              <a:buChar char="ü"/>
            </a:pPr>
            <a:r>
              <a:rPr lang="es-ES_tradnl" sz="3200" dirty="0">
                <a:solidFill>
                  <a:schemeClr val="bg1"/>
                </a:solidFill>
              </a:rPr>
              <a:t>Reconozca lo compleja que puede ser la vida. 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es-ES_tradnl" sz="3200" dirty="0">
                <a:solidFill>
                  <a:schemeClr val="bg1"/>
                </a:solidFill>
              </a:rPr>
              <a:t>Analice cuánto tiempo necesitará cada rol.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es-ES_tradnl" sz="3200" dirty="0">
                <a:solidFill>
                  <a:schemeClr val="bg1"/>
                </a:solidFill>
              </a:rPr>
              <a:t>Establezca plazos realistas y comuníquelos con anticipación. </a:t>
            </a:r>
          </a:p>
          <a:p>
            <a:pPr algn="l"/>
            <a:endParaRPr lang="es-ES_tradnl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06786" y="8590875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34">
            <a:extLst>
              <a:ext uri="{FF2B5EF4-FFF2-40B4-BE49-F238E27FC236}">
                <a16:creationId xmlns:a16="http://schemas.microsoft.com/office/drawing/2014/main" id="{8123DE09-6851-4F47-99C1-ACD772B7E8B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 flipV="1">
            <a:off x="6525970" y="1691453"/>
            <a:ext cx="5516685" cy="1808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1" name="Picture 10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E61120E1-6A75-CC4A-B480-068838C1A1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159691">
            <a:off x="756142" y="2035660"/>
            <a:ext cx="4993528" cy="3579158"/>
          </a:xfrm>
          <a:prstGeom prst="rect">
            <a:avLst/>
          </a:prstGeom>
          <a:noFill/>
          <a:effectLst>
            <a:outerShdw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5744501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59" y="0"/>
            <a:ext cx="13024959" cy="8062147"/>
          </a:xfrm>
          <a:prstGeom prst="rect">
            <a:avLst/>
          </a:prstGeom>
        </p:spPr>
      </p:pic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6525970" y="773366"/>
            <a:ext cx="5073449" cy="128379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defTabSz="531622">
              <a:spcBef>
                <a:spcPts val="2000"/>
              </a:spcBef>
              <a:defRPr sz="4732"/>
            </a:lvl1pPr>
          </a:lstStyle>
          <a:p>
            <a:pPr algn="ctr"/>
            <a:r>
              <a:rPr lang="es-AR" sz="9600" dirty="0">
                <a:solidFill>
                  <a:srgbClr val="FFFFFF"/>
                </a:solidFill>
              </a:rPr>
              <a:t>ALCANZAR</a:t>
            </a:r>
            <a:br>
              <a:rPr lang="es-AR" dirty="0">
                <a:solidFill>
                  <a:srgbClr val="FFFFFF"/>
                </a:solidFill>
              </a:rPr>
            </a:br>
            <a:endParaRPr dirty="0">
              <a:solidFill>
                <a:srgbClr val="FFFFFF"/>
              </a:solidFill>
            </a:endParaRPr>
          </a:p>
        </p:txBody>
      </p:sp>
      <p:sp>
        <p:nvSpPr>
          <p:cNvPr id="192" name="Shape 192"/>
          <p:cNvSpPr>
            <a:spLocks noGrp="1"/>
          </p:cNvSpPr>
          <p:nvPr>
            <p:ph type="body" sz="half" idx="1"/>
          </p:nvPr>
        </p:nvSpPr>
        <p:spPr>
          <a:xfrm>
            <a:off x="6525970" y="1699355"/>
            <a:ext cx="5894630" cy="6197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SzTx/>
              <a:buFontTx/>
              <a:buNone/>
              <a:defRPr sz="60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marL="457200" indent="-457200" algn="l">
              <a:buFont typeface="Wingdings" pitchFamily="2" charset="2"/>
              <a:buChar char="ü"/>
            </a:pPr>
            <a:r>
              <a:rPr lang="es-ES_tradnl" sz="3200" dirty="0">
                <a:solidFill>
                  <a:schemeClr val="bg1"/>
                </a:solidFill>
              </a:rPr>
              <a:t>Es una oportunidad para ser bendecido y una ocasión para bendecir. 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es-ES_tradnl" sz="3200" dirty="0">
                <a:solidFill>
                  <a:schemeClr val="bg1"/>
                </a:solidFill>
              </a:rPr>
              <a:t>Es una oportunidad para ayudar a otros a crecer en su relación con Dios. 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es-ES_tradnl" sz="3200" dirty="0">
                <a:solidFill>
                  <a:schemeClr val="bg1"/>
                </a:solidFill>
              </a:rPr>
              <a:t>Servir puede ser un regalo para el voluntario, y el voluntariado es un regalo para el ministerio.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06786" y="8590875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34">
            <a:extLst>
              <a:ext uri="{FF2B5EF4-FFF2-40B4-BE49-F238E27FC236}">
                <a16:creationId xmlns:a16="http://schemas.microsoft.com/office/drawing/2014/main" id="{8123DE09-6851-4F47-99C1-ACD772B7E8B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 flipV="1">
            <a:off x="6502400" y="1798742"/>
            <a:ext cx="5097019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1" name="Picture 10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E61120E1-6A75-CC4A-B480-068838C1A1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159691">
            <a:off x="756142" y="2035660"/>
            <a:ext cx="4993528" cy="3579158"/>
          </a:xfrm>
          <a:prstGeom prst="rect">
            <a:avLst/>
          </a:prstGeom>
          <a:noFill/>
          <a:effectLst>
            <a:outerShdw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775070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59" y="0"/>
            <a:ext cx="13024959" cy="8062147"/>
          </a:xfrm>
          <a:prstGeom prst="rect">
            <a:avLst/>
          </a:prstGeom>
        </p:spPr>
      </p:pic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6115050" y="1011905"/>
            <a:ext cx="5484369" cy="128379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defTabSz="531622">
              <a:spcBef>
                <a:spcPts val="2000"/>
              </a:spcBef>
              <a:defRPr sz="4732"/>
            </a:lvl1pPr>
          </a:lstStyle>
          <a:p>
            <a:pPr algn="ctr"/>
            <a:r>
              <a:rPr lang="es-AR" sz="9600" dirty="0">
                <a:solidFill>
                  <a:srgbClr val="FFFFFF"/>
                </a:solidFill>
              </a:rPr>
              <a:t>REAFIRMAR</a:t>
            </a:r>
            <a:br>
              <a:rPr lang="es-AR" dirty="0">
                <a:solidFill>
                  <a:srgbClr val="FFFFFF"/>
                </a:solidFill>
              </a:rPr>
            </a:br>
            <a:endParaRPr dirty="0">
              <a:solidFill>
                <a:srgbClr val="FFFFFF"/>
              </a:solidFill>
            </a:endParaRPr>
          </a:p>
        </p:txBody>
      </p:sp>
      <p:sp>
        <p:nvSpPr>
          <p:cNvPr id="192" name="Shape 192"/>
          <p:cNvSpPr>
            <a:spLocks noGrp="1"/>
          </p:cNvSpPr>
          <p:nvPr>
            <p:ph type="body" sz="half" idx="1"/>
          </p:nvPr>
        </p:nvSpPr>
        <p:spPr>
          <a:xfrm>
            <a:off x="6525970" y="1977648"/>
            <a:ext cx="5894630" cy="53010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SzTx/>
              <a:buFontTx/>
              <a:buNone/>
              <a:defRPr sz="60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lang="es-ES_tradnl" sz="3600" dirty="0">
                <a:solidFill>
                  <a:schemeClr val="bg1"/>
                </a:solidFill>
              </a:rPr>
              <a:t>“Reconocimiento y  celebración, tanto pública como personalmente”.</a:t>
            </a:r>
          </a:p>
          <a:p>
            <a:r>
              <a:rPr lang="es-ES_tradnl" sz="2000" dirty="0">
                <a:solidFill>
                  <a:schemeClr val="bg1"/>
                </a:solidFill>
              </a:rPr>
              <a:t> </a:t>
            </a:r>
          </a:p>
          <a:p>
            <a:r>
              <a:rPr lang="es-ES_tradnl" sz="3600" dirty="0">
                <a:solidFill>
                  <a:schemeClr val="bg1"/>
                </a:solidFill>
              </a:rPr>
              <a:t>“Crear una cultura de gratitud y honor”.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06786" y="8590875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34">
            <a:extLst>
              <a:ext uri="{FF2B5EF4-FFF2-40B4-BE49-F238E27FC236}">
                <a16:creationId xmlns:a16="http://schemas.microsoft.com/office/drawing/2014/main" id="{8123DE09-6851-4F47-99C1-ACD772B7E8B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 flipV="1">
            <a:off x="6458896" y="1994659"/>
            <a:ext cx="5140523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1" name="Picture 10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E61120E1-6A75-CC4A-B480-068838C1A1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159691">
            <a:off x="756142" y="2035660"/>
            <a:ext cx="4993528" cy="3579158"/>
          </a:xfrm>
          <a:prstGeom prst="rect">
            <a:avLst/>
          </a:prstGeom>
          <a:noFill/>
          <a:effectLst>
            <a:outerShdw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7602517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59" y="0"/>
            <a:ext cx="13024959" cy="8062147"/>
          </a:xfrm>
          <a:prstGeom prst="rect">
            <a:avLst/>
          </a:prstGeom>
        </p:spPr>
      </p:pic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6478832" y="1290203"/>
            <a:ext cx="6017702" cy="1283795"/>
          </a:xfrm>
          <a:prstGeom prst="rect">
            <a:avLst/>
          </a:prstGeom>
        </p:spPr>
        <p:txBody>
          <a:bodyPr anchor="ctr">
            <a:noAutofit/>
          </a:bodyPr>
          <a:lstStyle>
            <a:lvl1pPr defTabSz="531622">
              <a:spcBef>
                <a:spcPts val="2000"/>
              </a:spcBef>
              <a:defRPr sz="4732"/>
            </a:lvl1pPr>
          </a:lstStyle>
          <a:p>
            <a:pPr algn="ctr"/>
            <a:r>
              <a:rPr lang="es-AR" sz="7200" dirty="0">
                <a:solidFill>
                  <a:srgbClr val="FFFFFF"/>
                </a:solidFill>
              </a:rPr>
              <a:t>VOLVER A VISITAR</a:t>
            </a:r>
            <a:br>
              <a:rPr lang="es-AR" sz="7200" dirty="0">
                <a:solidFill>
                  <a:srgbClr val="FFFFFF"/>
                </a:solidFill>
              </a:rPr>
            </a:br>
            <a:endParaRPr sz="7200" dirty="0">
              <a:solidFill>
                <a:srgbClr val="FFFFFF"/>
              </a:solidFill>
            </a:endParaRPr>
          </a:p>
        </p:txBody>
      </p:sp>
      <p:sp>
        <p:nvSpPr>
          <p:cNvPr id="192" name="Shape 192"/>
          <p:cNvSpPr>
            <a:spLocks noGrp="1"/>
          </p:cNvSpPr>
          <p:nvPr>
            <p:ph type="body" sz="half" idx="1"/>
          </p:nvPr>
        </p:nvSpPr>
        <p:spPr>
          <a:xfrm>
            <a:off x="6525970" y="2077039"/>
            <a:ext cx="5894629" cy="43987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SzTx/>
              <a:buFontTx/>
              <a:buNone/>
              <a:defRPr sz="6000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lang="es-ES_tradnl" sz="4800" i="1" dirty="0">
                <a:solidFill>
                  <a:schemeClr val="bg1"/>
                </a:solidFill>
              </a:rPr>
              <a:t>“El hecho de que sea un ´no´ ahora, no significa que será un ´no´ para siempre”.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CC3292-8BC4-5D42-9544-178EE49D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06786" y="8590875"/>
            <a:ext cx="3810000" cy="86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34">
            <a:extLst>
              <a:ext uri="{FF2B5EF4-FFF2-40B4-BE49-F238E27FC236}">
                <a16:creationId xmlns:a16="http://schemas.microsoft.com/office/drawing/2014/main" id="{8123DE09-6851-4F47-99C1-ACD772B7E8B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 flipV="1">
            <a:off x="7354957" y="2573998"/>
            <a:ext cx="4432852" cy="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1" name="Picture 10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E61120E1-6A75-CC4A-B480-068838C1A1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159691">
            <a:off x="756142" y="2035660"/>
            <a:ext cx="4993528" cy="3579158"/>
          </a:xfrm>
          <a:prstGeom prst="rect">
            <a:avLst/>
          </a:prstGeom>
          <a:noFill/>
          <a:effectLst>
            <a:outerShdw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54469996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3023</TotalTime>
  <Words>5112</Words>
  <Application>Microsoft Office PowerPoint</Application>
  <PresentationFormat>Personalizado</PresentationFormat>
  <Paragraphs>269</Paragraphs>
  <Slides>41</Slides>
  <Notes>40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2" baseType="lpstr">
      <vt:lpstr>DIN Alternate</vt:lpstr>
      <vt:lpstr>DIN Condensed</vt:lpstr>
      <vt:lpstr>Helvetica</vt:lpstr>
      <vt:lpstr>Helvetica Neue</vt:lpstr>
      <vt:lpstr>Iowan Old Style Bold</vt:lpstr>
      <vt:lpstr>Iowan Old Style Italic</vt:lpstr>
      <vt:lpstr>Iowan Old Style Roman</vt:lpstr>
      <vt:lpstr>Times New Roman</vt:lpstr>
      <vt:lpstr>Wingdings</vt:lpstr>
      <vt:lpstr>Zapf Dingbats</vt:lpstr>
      <vt:lpstr>New_Template9</vt:lpstr>
      <vt:lpstr>Voluntarios en el ministerio     “Reclutar, empoderar y equipar a las personas  para este tiempo” </vt:lpstr>
      <vt:lpstr>- Crear o dirigir  - Estrategia y planificación   - Reclutar, dirigir y  mantener</vt:lpstr>
      <vt:lpstr>LISTA DE PLANIFICACIÓN</vt:lpstr>
      <vt:lpstr> “Reclutar”</vt:lpstr>
      <vt:lpstr>TIEMPO </vt:lpstr>
      <vt:lpstr>RECONOCER </vt:lpstr>
      <vt:lpstr>ALCANZAR </vt:lpstr>
      <vt:lpstr>REAFIRMAR </vt:lpstr>
      <vt:lpstr>VOLVER A VISITAR </vt:lpstr>
      <vt:lpstr>RECOMPENSAR </vt:lpstr>
      <vt:lpstr>“COMUNICAR”</vt:lpstr>
      <vt:lpstr>¿qué Y  POR QUÉ? </vt:lpstr>
      <vt:lpstr> los voluntarios no están pensando 24/7 </vt:lpstr>
      <vt:lpstr>UTILICE MÉTODOS EFECTIVOS </vt:lpstr>
      <vt:lpstr>Comunique en exceso </vt:lpstr>
      <vt:lpstr>No sea un spammer </vt:lpstr>
      <vt:lpstr>Buen uso dEL TIEMPO </vt:lpstr>
      <vt:lpstr>HAGA REUNIONES MEMORABLES </vt:lpstr>
      <vt:lpstr>“DIRIGIR”</vt:lpstr>
      <vt:lpstr>DIRIGIR Y PARTICIPAR</vt:lpstr>
      <vt:lpstr>DIRIGIR Y PARTICIPAR</vt:lpstr>
      <vt:lpstr>Lista rápida</vt:lpstr>
      <vt:lpstr>“EMPODERAR”</vt:lpstr>
      <vt:lpstr>Presentación de PowerPoint</vt:lpstr>
      <vt:lpstr>LIDERAR A SUS VOLUNTARIOS</vt:lpstr>
      <vt:lpstr>“PASTOREAR”</vt:lpstr>
      <vt:lpstr>CORAZÓN DE PASTOR</vt:lpstr>
      <vt:lpstr>Formar  en la fe</vt:lpstr>
      <vt:lpstr>TIPOS DE VOLUNTARIOS</vt:lpstr>
      <vt:lpstr>“MANTENER”</vt:lpstr>
      <vt:lpstr>LOS VOLUNTARIOS</vt:lpstr>
      <vt:lpstr>Comience con una visión</vt:lpstr>
      <vt:lpstr>Indique su intención</vt:lpstr>
      <vt:lpstr> Rodéelos con los medios adecuados</vt:lpstr>
      <vt:lpstr>AMBIENTE</vt:lpstr>
      <vt:lpstr>Equipo</vt:lpstr>
      <vt:lpstr>Reduzca la velocidad para los obstáculos</vt:lpstr>
      <vt:lpstr>CAPACITAR</vt:lpstr>
      <vt:lpstr>PRÓXIMOS PASOS</vt:lpstr>
      <vt:lpstr>CIERRE</vt:lpstr>
      <vt:lpstr>“La gloria postrera de esta casa será mayor que la primera, ha dicho Jehová de los ejércitos; y daré paz en este lugar, dice Jehová de los ejércitos”.  Hageo 2:9 (RVR1960)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Visión y Entrenamiento</dc:title>
  <dc:creator>Usuario</dc:creator>
  <cp:lastModifiedBy>veronica schaab</cp:lastModifiedBy>
  <cp:revision>143</cp:revision>
  <cp:lastPrinted>2016-10-21T04:44:09Z</cp:lastPrinted>
  <dcterms:modified xsi:type="dcterms:W3CDTF">2022-05-05T17:13:36Z</dcterms:modified>
</cp:coreProperties>
</file>